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6g.senado.leg.br/busca/?q=estatuto+do+idoso&amp;p=100" TargetMode="External"/><Relationship Id="rId2" Type="http://schemas.openxmlformats.org/officeDocument/2006/relationships/hyperlink" Target="https://www.camara.leg.br/busca-geral?termo=estatuto+do+idoso#gsc.tab=0&amp;gsc.q=estatuto%20do%20idoso&amp;gsc.page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se.jus.br/@@search-es?searchable_text=estatuto+do+idos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4C094-2584-43C9-B09F-C5BF1D376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Estatuto do idoso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3AFE07-A87A-E248-FCD1-078D4454B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41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8CCF1-D754-1028-76FE-81F2D79F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e quando foi criado?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B2DBF-E08E-D641-B72D-66D460114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05456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O Estatuto do Idoso é uma lei federal brasileira que estabelece os direitos das pessoas com idade igual ou superior a 60 anos. Ele foi criado em 1º de outubro de 2003, pela Lei nº 10.741, e entrou em vigor no dia 1º de janeiro de 2004.O Estatuto do Idoso foi criado com o objetivo de promover o envelhecimento saudável e garantir a proteção e o respeito aos direitos das pessoas idosas. Entre seus principais objetivos estão:</a:t>
            </a:r>
          </a:p>
        </p:txBody>
      </p:sp>
    </p:spTree>
    <p:extLst>
      <p:ext uri="{BB962C8B-B14F-4D97-AF65-F5344CB8AC3E}">
        <p14:creationId xmlns:p14="http://schemas.microsoft.com/office/powerpoint/2010/main" val="130351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3AB78-F9AF-7B01-6F38-7585BDD0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19BBA-811D-E25B-0153-5F2E0ED2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Assegurar os direitos sociais do idoso, como saúde, educação, cultura, esporte e lazer;</a:t>
            </a:r>
          </a:p>
          <a:p>
            <a:pPr algn="ctr"/>
            <a:r>
              <a:rPr lang="pt-BR" dirty="0"/>
              <a:t>Proteger o idoso de qualquer forma de violência, abuso, maus-tratos, exploração e negligência;</a:t>
            </a:r>
          </a:p>
          <a:p>
            <a:pPr algn="ctr"/>
            <a:r>
              <a:rPr lang="pt-BR" dirty="0"/>
              <a:t>Garantir a participação do idoso na vida familiar e comunitária;</a:t>
            </a:r>
          </a:p>
          <a:p>
            <a:pPr algn="ctr"/>
            <a:r>
              <a:rPr lang="pt-BR" dirty="0"/>
              <a:t>Estimular o desenvolvimento de políticas públicas voltadas para o idoso;</a:t>
            </a:r>
          </a:p>
          <a:p>
            <a:pPr algn="ctr"/>
            <a:r>
              <a:rPr lang="pt-BR" dirty="0"/>
              <a:t>Garantir o acesso do idoso à justiça, de forma rápida e eficiente.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04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FCF5-D354-2258-589C-20138F81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 que existe essa lei?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0FE47-B902-6433-1BB0-F6159419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Foi criada para garantir os direitos das pessoas idosas no Brasil e promover o envelhecimento saudável e digno. Ela foi criada porque, as pessoas idosas muitas vezes são alvo de discriminação, abuso e violência, o que pode comprometer sua saúde.</a:t>
            </a:r>
          </a:p>
          <a:p>
            <a:pPr marL="0" indent="0" algn="ctr">
              <a:buNone/>
            </a:pPr>
            <a:r>
              <a:rPr lang="pt-BR" dirty="0"/>
              <a:t>Além disso, a expectativa de vida está aumentando, e isso significa que mais pessoas chegarão à terceira idade e precisarão de proteção e apoio para viver com saúde e dignidade. Ele estabelece normas e diretrizes para a promoção e proteção dos direitos das pessoas idosas, além de orientar ações e políticas públicas voltadas para essa população. </a:t>
            </a:r>
          </a:p>
        </p:txBody>
      </p:sp>
    </p:spTree>
    <p:extLst>
      <p:ext uri="{BB962C8B-B14F-4D97-AF65-F5344CB8AC3E}">
        <p14:creationId xmlns:p14="http://schemas.microsoft.com/office/powerpoint/2010/main" val="194975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F219F-771D-F190-0F6D-9AE1CD26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Direitos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1AF3B-58E7-1EE4-0597-A6B99CAC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pt-BR" dirty="0"/>
              <a:t>Prioridade no atendimento: as pessoas idosas têm direito a atendimento prioritário em serviços públicos e privados prestados à população em geral, como saúde, educação, transporte e lazer.</a:t>
            </a:r>
          </a:p>
          <a:p>
            <a:pPr algn="ctr"/>
            <a:r>
              <a:rPr lang="pt-BR" dirty="0"/>
              <a:t>Gratuidade no transporte: a partir dos 60 anos, as pessoas idosas têm direito à gratuidade no transporte coletivo urbano, além de descontos em passagens interestaduais.</a:t>
            </a:r>
          </a:p>
          <a:p>
            <a:pPr algn="ctr"/>
            <a:r>
              <a:rPr lang="pt-BR" dirty="0"/>
              <a:t>Prioridade na tramitação de processos: as pessoas idosas têm prioridade na tramitação de processos judiciais e administrativos em que sejam parte ou interessadas.</a:t>
            </a:r>
          </a:p>
          <a:p>
            <a:pPr algn="ctr"/>
            <a:r>
              <a:rPr lang="pt-BR" dirty="0"/>
              <a:t>Direito à saúde: o Estatuto do Idoso assegura atendimento integral à saúde da pessoa idosa, incluindo a prevenção, promoção, proteção e recuperação da saúde.</a:t>
            </a:r>
          </a:p>
          <a:p>
            <a:pPr algn="ctr"/>
            <a:r>
              <a:rPr lang="pt-BR" dirty="0"/>
              <a:t>Direito à alimentação: as pessoas idosas têm direito a alimentação adequada e nutricionalmente balanceada, preferencialmente preparada em casa.</a:t>
            </a:r>
          </a:p>
        </p:txBody>
      </p:sp>
    </p:spTree>
    <p:extLst>
      <p:ext uri="{BB962C8B-B14F-4D97-AF65-F5344CB8AC3E}">
        <p14:creationId xmlns:p14="http://schemas.microsoft.com/office/powerpoint/2010/main" val="44244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C8EF5-03CA-13F9-1712-B5799AE6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fazer se os direitos for negado ou desrespeitado?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8C83C-409B-1E3D-9E85-BBD03EBF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pt-BR" dirty="0"/>
              <a:t>Procurar o órgão responsável: se o desrespeito ao direito ocorrer em um serviço público, é possível procurar o órgão responsável para fazer uma reclamação ou denúncia.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t-BR" dirty="0"/>
              <a:t>Acionar o Ministério Público: se o desrespeito aos direitos do idoso configurar uma violação dos direitos humanos, é possível acionar o Ministério Público para que este tome as medidas cabíveis.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t-BR" dirty="0"/>
              <a:t>Entrar com uma ação judicial: se o desrespeito aos direitos do idoso não for solucionado por meio das outras medidas, é possível entrar com uma ação judicial para fazer valer seus direitos.</a:t>
            </a:r>
          </a:p>
        </p:txBody>
      </p:sp>
    </p:spTree>
    <p:extLst>
      <p:ext uri="{BB962C8B-B14F-4D97-AF65-F5344CB8AC3E}">
        <p14:creationId xmlns:p14="http://schemas.microsoft.com/office/powerpoint/2010/main" val="410210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68291-5C26-11AB-DFE7-E6D1A198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Sites do qual você pode pesquisar mais sobre seus direitos como idoso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011F2-6269-2CAA-9574-C79B3E57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https://www.camara.leg.br/busca-geral?termo=estatuto+do+idoso#gsc.tab=0&amp;gsc.q=estatuto%20do%20idoso&amp;gsc.page=1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https://www6g.senado.leg.br/busca/?q=estatuto+do+idoso&amp;p=100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https://www.tse.jus.br/@@search-es?searchable_text=estatuto+do+idoso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52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6FDFA-0673-2667-20D5-CEECF0C8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de Laboratório de Processo Criativos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51517-45BB-471D-D16A-F0697146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Participantes: Israel, Felipe e Thales.</a:t>
            </a:r>
          </a:p>
          <a:p>
            <a:pPr algn="ctr"/>
            <a:r>
              <a:rPr lang="pt-BR" dirty="0"/>
              <a:t>Curso: Desenvolvimento de Sistemas 2°MT</a:t>
            </a:r>
          </a:p>
        </p:txBody>
      </p:sp>
    </p:spTree>
    <p:extLst>
      <p:ext uri="{BB962C8B-B14F-4D97-AF65-F5344CB8AC3E}">
        <p14:creationId xmlns:p14="http://schemas.microsoft.com/office/powerpoint/2010/main" val="6644343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72</TotalTime>
  <Words>643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Berlim</vt:lpstr>
      <vt:lpstr>Estatuto do idoso</vt:lpstr>
      <vt:lpstr>O que é e quando foi criado?</vt:lpstr>
      <vt:lpstr>Objetivos </vt:lpstr>
      <vt:lpstr>Por que existe essa lei?</vt:lpstr>
      <vt:lpstr>Direitos </vt:lpstr>
      <vt:lpstr>O que fazer se os direitos for negado ou desrespeitado?</vt:lpstr>
      <vt:lpstr>Sites do qual você pode pesquisar mais sobre seus direitos como idoso</vt:lpstr>
      <vt:lpstr>Grupo de Laboratório de Processo Criativos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Estatuto do idoso</dc:title>
  <dc:creator>ISRAEL SILVA DOS REIS PEREIRA</dc:creator>
  <cp:lastModifiedBy>ISRAEL SILVA DOS REIS PEREIRA</cp:lastModifiedBy>
  <cp:revision>1</cp:revision>
  <dcterms:created xsi:type="dcterms:W3CDTF">2023-05-06T21:13:23Z</dcterms:created>
  <dcterms:modified xsi:type="dcterms:W3CDTF">2023-05-06T22:25:30Z</dcterms:modified>
</cp:coreProperties>
</file>