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Capstone Project - The Battle of the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Moscow </a:t>
            </a:r>
            <a:r>
              <a:rPr lang="en-US" dirty="0" smtClean="0"/>
              <a:t>is </a:t>
            </a:r>
            <a:r>
              <a:rPr lang="en-US" dirty="0"/>
              <a:t>one of the largest cities in the world divided into more than 100 districts. Moscow is the city with growing prices for real estate and </a:t>
            </a:r>
            <a:r>
              <a:rPr lang="en-US" dirty="0" smtClean="0"/>
              <a:t>developed catering </a:t>
            </a:r>
            <a:r>
              <a:rPr lang="en-US" dirty="0"/>
              <a:t>infrastructure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Required to confirm assumption that there is dependency between price per square meter and catering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Moscow </a:t>
            </a:r>
            <a:r>
              <a:rPr lang="en-US" dirty="0"/>
              <a:t>split by districts in .</a:t>
            </a:r>
            <a:r>
              <a:rPr lang="en-US" dirty="0" err="1"/>
              <a:t>geojson</a:t>
            </a:r>
            <a:r>
              <a:rPr lang="en-US" dirty="0"/>
              <a:t> found in GitHub (file was cleaned additionally)</a:t>
            </a:r>
          </a:p>
          <a:p>
            <a:r>
              <a:rPr lang="en-US" dirty="0"/>
              <a:t>latest per square meter real estate price from one of the most popular Moscow real-estate web-site</a:t>
            </a:r>
          </a:p>
          <a:p>
            <a:r>
              <a:rPr lang="en-US" dirty="0"/>
              <a:t>number of existing catering venues extracted from </a:t>
            </a:r>
            <a:r>
              <a:rPr lang="en-US" dirty="0" err="1"/>
              <a:t>Forsquare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confirm this assumption 2 tools were used:</a:t>
            </a:r>
          </a:p>
          <a:p>
            <a:r>
              <a:rPr lang="en-US" b="1" dirty="0" smtClean="0"/>
              <a:t>Choropleth map</a:t>
            </a:r>
          </a:p>
          <a:p>
            <a:r>
              <a:rPr lang="en-US" b="1" dirty="0" smtClean="0"/>
              <a:t>K-means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717011"/>
            <a:ext cx="5629195" cy="3416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220606" y="2603500"/>
            <a:ext cx="388462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Moscow split by districts with distribution of prices per square meter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0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3" y="2282217"/>
            <a:ext cx="2696523" cy="1931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6" y="4505732"/>
            <a:ext cx="7099444" cy="235226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36038" y="2357417"/>
            <a:ext cx="3361207" cy="18721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4 clusters were identified</a:t>
            </a:r>
          </a:p>
          <a:p>
            <a:r>
              <a:rPr lang="en-US" dirty="0" smtClean="0"/>
              <a:t>Restaurant</a:t>
            </a:r>
            <a:endParaRPr lang="en-US" dirty="0"/>
          </a:p>
          <a:p>
            <a:r>
              <a:rPr lang="en-US" dirty="0" smtClean="0"/>
              <a:t>Cafeteria</a:t>
            </a:r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Food</a:t>
            </a:r>
          </a:p>
          <a:p>
            <a:r>
              <a:rPr lang="en-US" dirty="0" smtClean="0"/>
              <a:t>Café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01188" y="4486103"/>
            <a:ext cx="282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Districts were allocated to these clusters based on most common catering venues located in district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5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3" y="2531385"/>
            <a:ext cx="6394428" cy="38495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20606" y="2603500"/>
            <a:ext cx="388462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From resulted map with additional details we can observe regularity that the more expensive square meter the higher level of catering venues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 - Restaurant</a:t>
            </a:r>
            <a:endParaRPr lang="en-US" dirty="0"/>
          </a:p>
          <a:p>
            <a:r>
              <a:rPr lang="en-US" dirty="0" smtClean="0"/>
              <a:t>Lilac - Cafeteria</a:t>
            </a:r>
            <a:endParaRPr lang="en-US" dirty="0"/>
          </a:p>
          <a:p>
            <a:r>
              <a:rPr lang="en-US" dirty="0" smtClean="0"/>
              <a:t>Blue - Fast </a:t>
            </a:r>
            <a:r>
              <a:rPr lang="en-US" dirty="0"/>
              <a:t>Food</a:t>
            </a:r>
          </a:p>
          <a:p>
            <a:r>
              <a:rPr lang="en-US" dirty="0" smtClean="0"/>
              <a:t>Yellow - Café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6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analysis the hypothesis was formulated that there is dependency between catering infrastructure and prices of square meters.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report </a:t>
            </a:r>
            <a:r>
              <a:rPr lang="en-US" dirty="0" smtClean="0"/>
              <a:t>confirms </a:t>
            </a:r>
            <a:r>
              <a:rPr lang="en-US" dirty="0"/>
              <a:t>such assumption and can be used for further analysis by building regression analysis to predict the price of square meter took into account catering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237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Capstone Project - The Battle of the Neighborhoods</vt:lpstr>
      <vt:lpstr>Introduction</vt:lpstr>
      <vt:lpstr>Data</vt:lpstr>
      <vt:lpstr>Methodology</vt:lpstr>
      <vt:lpstr>Analysis</vt:lpstr>
      <vt:lpstr>Analysis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the Neighborhoods</dc:title>
  <dc:creator>Илья Шабров</dc:creator>
  <cp:lastModifiedBy>Илья Шабров</cp:lastModifiedBy>
  <cp:revision>2</cp:revision>
  <dcterms:created xsi:type="dcterms:W3CDTF">2020-05-05T13:58:40Z</dcterms:created>
  <dcterms:modified xsi:type="dcterms:W3CDTF">2020-05-05T14:14:13Z</dcterms:modified>
</cp:coreProperties>
</file>