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9" r:id="rId11"/>
    <p:sldId id="258" r:id="rId12"/>
    <p:sldId id="270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льгаук Анастасия Андреевна" initials="ВА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C"/>
    <a:srgbClr val="FCFDFE"/>
    <a:srgbClr val="F6F9F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514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669A7-9A06-450C-846C-EF7C25B2A9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14875B-FE5B-48B0-86B8-481CF8FBA391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алгоритм поставленной задачи</a:t>
          </a:r>
        </a:p>
      </dgm:t>
    </dgm:pt>
    <dgm:pt modelId="{FDAA1EAF-37AE-423C-AF41-58651C20A9F9}" type="parTrans" cxnId="{A8385905-58B7-41D1-A40C-AA95711DA0D3}">
      <dgm:prSet/>
      <dgm:spPr/>
      <dgm:t>
        <a:bodyPr/>
        <a:lstStyle/>
        <a:p>
          <a:endParaRPr lang="ru-RU"/>
        </a:p>
      </dgm:t>
    </dgm:pt>
    <dgm:pt modelId="{56458C32-0788-4CF8-A2B0-EDE05A996292}" type="sibTrans" cxnId="{A8385905-58B7-41D1-A40C-AA95711DA0D3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2F71C0B2-5EEB-4273-8417-78BED8BE124A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Реализовать алгоритм средствами автоматизированного проектирования</a:t>
          </a:r>
        </a:p>
      </dgm:t>
    </dgm:pt>
    <dgm:pt modelId="{15735CBA-8EDF-49D3-8351-4F4751395D59}" type="parTrans" cxnId="{4BA240F8-59AC-473C-A373-835C7B0B0D86}">
      <dgm:prSet/>
      <dgm:spPr/>
      <dgm:t>
        <a:bodyPr/>
        <a:lstStyle/>
        <a:p>
          <a:endParaRPr lang="ru-RU"/>
        </a:p>
      </dgm:t>
    </dgm:pt>
    <dgm:pt modelId="{19AFAE0A-462C-4D38-91F3-BD4DCEE2B98B}" type="sibTrans" cxnId="{4BA240F8-59AC-473C-A373-835C7B0B0D86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97689C63-DB38-4F85-AD61-071583CB687B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</a:t>
          </a:r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код ПП на основе готовой спецификации на уровне модуля с использованием современных ЯП</a:t>
          </a:r>
        </a:p>
      </dgm:t>
    </dgm:pt>
    <dgm:pt modelId="{DC1980D0-8715-4E90-A922-0B7C6D941530}" type="parTrans" cxnId="{414F9FB7-7E5F-48AD-B93C-90803AE5B992}">
      <dgm:prSet/>
      <dgm:spPr/>
      <dgm:t>
        <a:bodyPr/>
        <a:lstStyle/>
        <a:p>
          <a:endParaRPr lang="ru-RU"/>
        </a:p>
      </dgm:t>
    </dgm:pt>
    <dgm:pt modelId="{4454594E-86D2-4218-AC10-DB81189851C3}" type="sibTrans" cxnId="{414F9FB7-7E5F-48AD-B93C-90803AE5B99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17AC55A5-4197-475E-922B-E113F7E5D68B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Провести отладку ПП с использованием инструментальных средств</a:t>
          </a:r>
        </a:p>
      </dgm:t>
    </dgm:pt>
    <dgm:pt modelId="{9D5A8756-92DA-424F-90DC-BDAB631B500C}" type="parTrans" cxnId="{4805BE30-14EA-40E6-B317-A41787DE0ACC}">
      <dgm:prSet/>
      <dgm:spPr/>
      <dgm:t>
        <a:bodyPr/>
        <a:lstStyle/>
        <a:p>
          <a:endParaRPr lang="ru-RU"/>
        </a:p>
      </dgm:t>
    </dgm:pt>
    <dgm:pt modelId="{DFC5ECBF-C93A-4383-8C51-0EF45044CB20}" type="sibTrans" cxnId="{4805BE30-14EA-40E6-B317-A41787DE0ACC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AA8F0A30-06C2-4B27-923A-13A7B7FF8B90}">
      <dgm:prSet phldrT="[Текст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ru-RU" sz="16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Оформить документацию на программные средства</a:t>
          </a:r>
        </a:p>
      </dgm:t>
    </dgm:pt>
    <dgm:pt modelId="{367FAB8B-AB4D-4DD4-BEB8-248BC308A8D8}" type="parTrans" cxnId="{E159C8AC-DA19-4A50-A218-04A9B6007878}">
      <dgm:prSet/>
      <dgm:spPr/>
      <dgm:t>
        <a:bodyPr/>
        <a:lstStyle/>
        <a:p>
          <a:endParaRPr lang="ru-RU"/>
        </a:p>
      </dgm:t>
    </dgm:pt>
    <dgm:pt modelId="{E2C0A135-BFE1-48B4-955D-5204C8130620}" type="sibTrans" cxnId="{E159C8AC-DA19-4A50-A218-04A9B6007878}">
      <dgm:prSet/>
      <dgm:spPr/>
      <dgm:t>
        <a:bodyPr/>
        <a:lstStyle/>
        <a:p>
          <a:endParaRPr lang="ru-RU"/>
        </a:p>
      </dgm:t>
    </dgm:pt>
    <dgm:pt modelId="{B4415BD7-55F7-40F4-9795-1A4AF1D80AFC}" type="pres">
      <dgm:prSet presAssocID="{2E7669A7-9A06-450C-846C-EF7C25B2A9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728EEC-E8DB-4BC8-8E34-FCE68B16151C}" type="pres">
      <dgm:prSet presAssocID="{E214875B-FE5B-48B0-86B8-481CF8FBA391}" presName="parentLin" presStyleCnt="0"/>
      <dgm:spPr/>
    </dgm:pt>
    <dgm:pt modelId="{2274AFEA-280B-4AF7-9FD5-71B94E316E03}" type="pres">
      <dgm:prSet presAssocID="{E214875B-FE5B-48B0-86B8-481CF8FBA391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C2382DC7-B01F-4E07-86B4-B766FE41BAC9}" type="pres">
      <dgm:prSet presAssocID="{E214875B-FE5B-48B0-86B8-481CF8FBA391}" presName="parentText" presStyleLbl="node1" presStyleIdx="0" presStyleCnt="5" custScaleX="1180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444F9-5426-46F8-9F10-7870D6067F75}" type="pres">
      <dgm:prSet presAssocID="{E214875B-FE5B-48B0-86B8-481CF8FBA391}" presName="negativeSpace" presStyleCnt="0"/>
      <dgm:spPr/>
    </dgm:pt>
    <dgm:pt modelId="{4AD1F65D-9060-44F5-A79C-2103E0875676}" type="pres">
      <dgm:prSet presAssocID="{E214875B-FE5B-48B0-86B8-481CF8FBA391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018E0E27-5866-41F0-9225-2A2E38735AC9}" type="pres">
      <dgm:prSet presAssocID="{56458C32-0788-4CF8-A2B0-EDE05A996292}" presName="spaceBetweenRectangles" presStyleCnt="0"/>
      <dgm:spPr/>
    </dgm:pt>
    <dgm:pt modelId="{4BFD821B-7102-4030-BE97-15C5F6B1C0AE}" type="pres">
      <dgm:prSet presAssocID="{2F71C0B2-5EEB-4273-8417-78BED8BE124A}" presName="parentLin" presStyleCnt="0"/>
      <dgm:spPr/>
    </dgm:pt>
    <dgm:pt modelId="{244F0716-7281-4FDF-B51C-85FDD88A4191}" type="pres">
      <dgm:prSet presAssocID="{2F71C0B2-5EEB-4273-8417-78BED8BE124A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3361E57F-02AD-49AA-922C-E77E4726666A}" type="pres">
      <dgm:prSet presAssocID="{2F71C0B2-5EEB-4273-8417-78BED8BE124A}" presName="parentText" presStyleLbl="node1" presStyleIdx="1" presStyleCnt="5" custScaleX="11800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755387-8683-45F1-9CC9-67A610D693BC}" type="pres">
      <dgm:prSet presAssocID="{2F71C0B2-5EEB-4273-8417-78BED8BE124A}" presName="negativeSpace" presStyleCnt="0"/>
      <dgm:spPr/>
    </dgm:pt>
    <dgm:pt modelId="{60AB7A42-FA7C-41C0-8178-A0648AF8F6E9}" type="pres">
      <dgm:prSet presAssocID="{2F71C0B2-5EEB-4273-8417-78BED8BE124A}" presName="childText" presStyleLbl="conFgAcc1" presStyleIdx="1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9E3F6AA9-38D2-4BC8-9224-8FD0BFE76ACA}" type="pres">
      <dgm:prSet presAssocID="{19AFAE0A-462C-4D38-91F3-BD4DCEE2B98B}" presName="spaceBetweenRectangles" presStyleCnt="0"/>
      <dgm:spPr/>
    </dgm:pt>
    <dgm:pt modelId="{6A08EFD7-B133-4FAA-A4D0-1C4E7A64468A}" type="pres">
      <dgm:prSet presAssocID="{97689C63-DB38-4F85-AD61-071583CB687B}" presName="parentLin" presStyleCnt="0"/>
      <dgm:spPr/>
    </dgm:pt>
    <dgm:pt modelId="{E2657BB0-FF46-48AB-B714-9F5CFE8E5217}" type="pres">
      <dgm:prSet presAssocID="{97689C63-DB38-4F85-AD61-071583CB687B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BD30973F-1148-44C6-B3E9-2365A431FF5B}" type="pres">
      <dgm:prSet presAssocID="{97689C63-DB38-4F85-AD61-071583CB687B}" presName="parentText" presStyleLbl="node1" presStyleIdx="2" presStyleCnt="5" custScaleX="1185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26129C-E56B-426F-895A-48CC7AA776B2}" type="pres">
      <dgm:prSet presAssocID="{97689C63-DB38-4F85-AD61-071583CB687B}" presName="negativeSpace" presStyleCnt="0"/>
      <dgm:spPr/>
    </dgm:pt>
    <dgm:pt modelId="{98DA238D-3408-447C-8128-A5176F12C940}" type="pres">
      <dgm:prSet presAssocID="{97689C63-DB38-4F85-AD61-071583CB687B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639E0824-1E15-4D87-B853-8EDD7943E4D8}" type="pres">
      <dgm:prSet presAssocID="{4454594E-86D2-4218-AC10-DB81189851C3}" presName="spaceBetweenRectangles" presStyleCnt="0"/>
      <dgm:spPr/>
    </dgm:pt>
    <dgm:pt modelId="{8E6CC3F7-0E7C-49D4-B4F9-4D1DE64E357E}" type="pres">
      <dgm:prSet presAssocID="{17AC55A5-4197-475E-922B-E113F7E5D68B}" presName="parentLin" presStyleCnt="0"/>
      <dgm:spPr/>
    </dgm:pt>
    <dgm:pt modelId="{A0AE18F9-B6E8-4826-8675-32194E0091F6}" type="pres">
      <dgm:prSet presAssocID="{17AC55A5-4197-475E-922B-E113F7E5D68B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521AF843-A088-473B-93DD-6E767BA2C23C}" type="pres">
      <dgm:prSet presAssocID="{17AC55A5-4197-475E-922B-E113F7E5D68B}" presName="parentText" presStyleLbl="node1" presStyleIdx="3" presStyleCnt="5" custScaleX="11800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7DA0D3-15E8-42AE-9176-E6F63D9B97D5}" type="pres">
      <dgm:prSet presAssocID="{17AC55A5-4197-475E-922B-E113F7E5D68B}" presName="negativeSpace" presStyleCnt="0"/>
      <dgm:spPr/>
    </dgm:pt>
    <dgm:pt modelId="{590E2104-B39E-480C-9D93-B7C12A298ADA}" type="pres">
      <dgm:prSet presAssocID="{17AC55A5-4197-475E-922B-E113F7E5D68B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46D27647-6E33-4ACF-AB8A-59CA0A73E2E6}" type="pres">
      <dgm:prSet presAssocID="{DFC5ECBF-C93A-4383-8C51-0EF45044CB20}" presName="spaceBetweenRectangles" presStyleCnt="0"/>
      <dgm:spPr/>
    </dgm:pt>
    <dgm:pt modelId="{AC5B5C78-84BF-4B7B-9E2F-E2E6225DC591}" type="pres">
      <dgm:prSet presAssocID="{AA8F0A30-06C2-4B27-923A-13A7B7FF8B90}" presName="parentLin" presStyleCnt="0"/>
      <dgm:spPr/>
    </dgm:pt>
    <dgm:pt modelId="{698DFF4E-5FAD-4B32-BB20-6EC15D2B652F}" type="pres">
      <dgm:prSet presAssocID="{AA8F0A30-06C2-4B27-923A-13A7B7FF8B90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A609FA5B-DB08-4764-A241-6480352A6E45}" type="pres">
      <dgm:prSet presAssocID="{AA8F0A30-06C2-4B27-923A-13A7B7FF8B90}" presName="parentText" presStyleLbl="node1" presStyleIdx="4" presStyleCnt="5" custScaleX="1185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CFBC57-9633-44B1-A8AF-AE037E82AB24}" type="pres">
      <dgm:prSet presAssocID="{AA8F0A30-06C2-4B27-923A-13A7B7FF8B90}" presName="negativeSpace" presStyleCnt="0"/>
      <dgm:spPr/>
    </dgm:pt>
    <dgm:pt modelId="{30C8D280-B2C3-475C-8A9C-3D02ADCC7DDA}" type="pres">
      <dgm:prSet presAssocID="{AA8F0A30-06C2-4B27-923A-13A7B7FF8B90}" presName="childText" presStyleLbl="conFgAcc1" presStyleIdx="4" presStyleCnt="5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</dgm:ptLst>
  <dgm:cxnLst>
    <dgm:cxn modelId="{E159C8AC-DA19-4A50-A218-04A9B6007878}" srcId="{2E7669A7-9A06-450C-846C-EF7C25B2A91F}" destId="{AA8F0A30-06C2-4B27-923A-13A7B7FF8B90}" srcOrd="4" destOrd="0" parTransId="{367FAB8B-AB4D-4DD4-BEB8-248BC308A8D8}" sibTransId="{E2C0A135-BFE1-48B4-955D-5204C8130620}"/>
    <dgm:cxn modelId="{2BA94B2A-BC9F-45AC-AA34-150D819F96A7}" type="presOf" srcId="{2F71C0B2-5EEB-4273-8417-78BED8BE124A}" destId="{244F0716-7281-4FDF-B51C-85FDD88A4191}" srcOrd="0" destOrd="0" presId="urn:microsoft.com/office/officeart/2005/8/layout/list1"/>
    <dgm:cxn modelId="{414F9FB7-7E5F-48AD-B93C-90803AE5B992}" srcId="{2E7669A7-9A06-450C-846C-EF7C25B2A91F}" destId="{97689C63-DB38-4F85-AD61-071583CB687B}" srcOrd="2" destOrd="0" parTransId="{DC1980D0-8715-4E90-A922-0B7C6D941530}" sibTransId="{4454594E-86D2-4218-AC10-DB81189851C3}"/>
    <dgm:cxn modelId="{4FD24E78-C2D7-440E-9A39-4E0013A134E3}" type="presOf" srcId="{E214875B-FE5B-48B0-86B8-481CF8FBA391}" destId="{C2382DC7-B01F-4E07-86B4-B766FE41BAC9}" srcOrd="1" destOrd="0" presId="urn:microsoft.com/office/officeart/2005/8/layout/list1"/>
    <dgm:cxn modelId="{D40340A1-1E69-49F9-BE4C-74C4D8A185AC}" type="presOf" srcId="{E214875B-FE5B-48B0-86B8-481CF8FBA391}" destId="{2274AFEA-280B-4AF7-9FD5-71B94E316E03}" srcOrd="0" destOrd="0" presId="urn:microsoft.com/office/officeart/2005/8/layout/list1"/>
    <dgm:cxn modelId="{FAC97B52-7B55-43FC-9E5E-CBD047F6BDDA}" type="presOf" srcId="{17AC55A5-4197-475E-922B-E113F7E5D68B}" destId="{A0AE18F9-B6E8-4826-8675-32194E0091F6}" srcOrd="0" destOrd="0" presId="urn:microsoft.com/office/officeart/2005/8/layout/list1"/>
    <dgm:cxn modelId="{4BA240F8-59AC-473C-A373-835C7B0B0D86}" srcId="{2E7669A7-9A06-450C-846C-EF7C25B2A91F}" destId="{2F71C0B2-5EEB-4273-8417-78BED8BE124A}" srcOrd="1" destOrd="0" parTransId="{15735CBA-8EDF-49D3-8351-4F4751395D59}" sibTransId="{19AFAE0A-462C-4D38-91F3-BD4DCEE2B98B}"/>
    <dgm:cxn modelId="{1134F5D3-AEB4-4683-9E1F-7D302B1B5BBD}" type="presOf" srcId="{97689C63-DB38-4F85-AD61-071583CB687B}" destId="{E2657BB0-FF46-48AB-B714-9F5CFE8E5217}" srcOrd="0" destOrd="0" presId="urn:microsoft.com/office/officeart/2005/8/layout/list1"/>
    <dgm:cxn modelId="{4534F7A4-29FE-436E-BEB3-8430C8FB2876}" type="presOf" srcId="{2F71C0B2-5EEB-4273-8417-78BED8BE124A}" destId="{3361E57F-02AD-49AA-922C-E77E4726666A}" srcOrd="1" destOrd="0" presId="urn:microsoft.com/office/officeart/2005/8/layout/list1"/>
    <dgm:cxn modelId="{A8385905-58B7-41D1-A40C-AA95711DA0D3}" srcId="{2E7669A7-9A06-450C-846C-EF7C25B2A91F}" destId="{E214875B-FE5B-48B0-86B8-481CF8FBA391}" srcOrd="0" destOrd="0" parTransId="{FDAA1EAF-37AE-423C-AF41-58651C20A9F9}" sibTransId="{56458C32-0788-4CF8-A2B0-EDE05A996292}"/>
    <dgm:cxn modelId="{B722108D-FA2A-49E6-BE7B-BB053DB2763A}" type="presOf" srcId="{97689C63-DB38-4F85-AD61-071583CB687B}" destId="{BD30973F-1148-44C6-B3E9-2365A431FF5B}" srcOrd="1" destOrd="0" presId="urn:microsoft.com/office/officeart/2005/8/layout/list1"/>
    <dgm:cxn modelId="{58E90893-982C-4955-BB24-58345AD51711}" type="presOf" srcId="{2E7669A7-9A06-450C-846C-EF7C25B2A91F}" destId="{B4415BD7-55F7-40F4-9795-1A4AF1D80AFC}" srcOrd="0" destOrd="0" presId="urn:microsoft.com/office/officeart/2005/8/layout/list1"/>
    <dgm:cxn modelId="{CD998A9E-B9BA-4232-8C96-18B9C3181C8B}" type="presOf" srcId="{AA8F0A30-06C2-4B27-923A-13A7B7FF8B90}" destId="{698DFF4E-5FAD-4B32-BB20-6EC15D2B652F}" srcOrd="0" destOrd="0" presId="urn:microsoft.com/office/officeart/2005/8/layout/list1"/>
    <dgm:cxn modelId="{4805BE30-14EA-40E6-B317-A41787DE0ACC}" srcId="{2E7669A7-9A06-450C-846C-EF7C25B2A91F}" destId="{17AC55A5-4197-475E-922B-E113F7E5D68B}" srcOrd="3" destOrd="0" parTransId="{9D5A8756-92DA-424F-90DC-BDAB631B500C}" sibTransId="{DFC5ECBF-C93A-4383-8C51-0EF45044CB20}"/>
    <dgm:cxn modelId="{A93079F4-6DDB-4ECE-BD0E-A70C7F6DF109}" type="presOf" srcId="{AA8F0A30-06C2-4B27-923A-13A7B7FF8B90}" destId="{A609FA5B-DB08-4764-A241-6480352A6E45}" srcOrd="1" destOrd="0" presId="urn:microsoft.com/office/officeart/2005/8/layout/list1"/>
    <dgm:cxn modelId="{92CE7EBA-ED30-47CF-84AB-E35447D4C8FE}" type="presOf" srcId="{17AC55A5-4197-475E-922B-E113F7E5D68B}" destId="{521AF843-A088-473B-93DD-6E767BA2C23C}" srcOrd="1" destOrd="0" presId="urn:microsoft.com/office/officeart/2005/8/layout/list1"/>
    <dgm:cxn modelId="{4C5BA842-D709-4686-9CCA-DD9740E02F7E}" type="presParOf" srcId="{B4415BD7-55F7-40F4-9795-1A4AF1D80AFC}" destId="{36728EEC-E8DB-4BC8-8E34-FCE68B16151C}" srcOrd="0" destOrd="0" presId="urn:microsoft.com/office/officeart/2005/8/layout/list1"/>
    <dgm:cxn modelId="{358C469A-AB70-4753-BFDE-30AD8BE08EB3}" type="presParOf" srcId="{36728EEC-E8DB-4BC8-8E34-FCE68B16151C}" destId="{2274AFEA-280B-4AF7-9FD5-71B94E316E03}" srcOrd="0" destOrd="0" presId="urn:microsoft.com/office/officeart/2005/8/layout/list1"/>
    <dgm:cxn modelId="{9210546F-0F8E-4DE6-B7D8-6B2BF1CFB421}" type="presParOf" srcId="{36728EEC-E8DB-4BC8-8E34-FCE68B16151C}" destId="{C2382DC7-B01F-4E07-86B4-B766FE41BAC9}" srcOrd="1" destOrd="0" presId="urn:microsoft.com/office/officeart/2005/8/layout/list1"/>
    <dgm:cxn modelId="{2622A0F8-D770-4722-A842-69B958C0A2FF}" type="presParOf" srcId="{B4415BD7-55F7-40F4-9795-1A4AF1D80AFC}" destId="{78B444F9-5426-46F8-9F10-7870D6067F75}" srcOrd="1" destOrd="0" presId="urn:microsoft.com/office/officeart/2005/8/layout/list1"/>
    <dgm:cxn modelId="{67AB3F7C-25E6-49FE-BCB2-836D9A8A3A5C}" type="presParOf" srcId="{B4415BD7-55F7-40F4-9795-1A4AF1D80AFC}" destId="{4AD1F65D-9060-44F5-A79C-2103E0875676}" srcOrd="2" destOrd="0" presId="urn:microsoft.com/office/officeart/2005/8/layout/list1"/>
    <dgm:cxn modelId="{FC1060CC-2909-4ED4-BF86-D9EE4BF2CE03}" type="presParOf" srcId="{B4415BD7-55F7-40F4-9795-1A4AF1D80AFC}" destId="{018E0E27-5866-41F0-9225-2A2E38735AC9}" srcOrd="3" destOrd="0" presId="urn:microsoft.com/office/officeart/2005/8/layout/list1"/>
    <dgm:cxn modelId="{00EBFA83-57CD-4471-94B1-03E0D9B05797}" type="presParOf" srcId="{B4415BD7-55F7-40F4-9795-1A4AF1D80AFC}" destId="{4BFD821B-7102-4030-BE97-15C5F6B1C0AE}" srcOrd="4" destOrd="0" presId="urn:microsoft.com/office/officeart/2005/8/layout/list1"/>
    <dgm:cxn modelId="{2C14EDA6-FA8A-4AB8-99BB-C475F419A5AF}" type="presParOf" srcId="{4BFD821B-7102-4030-BE97-15C5F6B1C0AE}" destId="{244F0716-7281-4FDF-B51C-85FDD88A4191}" srcOrd="0" destOrd="0" presId="urn:microsoft.com/office/officeart/2005/8/layout/list1"/>
    <dgm:cxn modelId="{BA261F32-AD8A-4DE1-8AFF-6EBB565C96C8}" type="presParOf" srcId="{4BFD821B-7102-4030-BE97-15C5F6B1C0AE}" destId="{3361E57F-02AD-49AA-922C-E77E4726666A}" srcOrd="1" destOrd="0" presId="urn:microsoft.com/office/officeart/2005/8/layout/list1"/>
    <dgm:cxn modelId="{933695D3-A92E-4829-B698-09CF2B9539B9}" type="presParOf" srcId="{B4415BD7-55F7-40F4-9795-1A4AF1D80AFC}" destId="{FA755387-8683-45F1-9CC9-67A610D693BC}" srcOrd="5" destOrd="0" presId="urn:microsoft.com/office/officeart/2005/8/layout/list1"/>
    <dgm:cxn modelId="{14AD6DB2-C50D-417C-93F8-B220B9CAA3D7}" type="presParOf" srcId="{B4415BD7-55F7-40F4-9795-1A4AF1D80AFC}" destId="{60AB7A42-FA7C-41C0-8178-A0648AF8F6E9}" srcOrd="6" destOrd="0" presId="urn:microsoft.com/office/officeart/2005/8/layout/list1"/>
    <dgm:cxn modelId="{E3E013CA-965A-4E79-80D7-1CFEC5BA622F}" type="presParOf" srcId="{B4415BD7-55F7-40F4-9795-1A4AF1D80AFC}" destId="{9E3F6AA9-38D2-4BC8-9224-8FD0BFE76ACA}" srcOrd="7" destOrd="0" presId="urn:microsoft.com/office/officeart/2005/8/layout/list1"/>
    <dgm:cxn modelId="{A88D85E8-EF6F-4082-B3D8-560D5600947B}" type="presParOf" srcId="{B4415BD7-55F7-40F4-9795-1A4AF1D80AFC}" destId="{6A08EFD7-B133-4FAA-A4D0-1C4E7A64468A}" srcOrd="8" destOrd="0" presId="urn:microsoft.com/office/officeart/2005/8/layout/list1"/>
    <dgm:cxn modelId="{D8BCEFBD-1266-41F1-BCCA-F38D63F6E019}" type="presParOf" srcId="{6A08EFD7-B133-4FAA-A4D0-1C4E7A64468A}" destId="{E2657BB0-FF46-48AB-B714-9F5CFE8E5217}" srcOrd="0" destOrd="0" presId="urn:microsoft.com/office/officeart/2005/8/layout/list1"/>
    <dgm:cxn modelId="{A9BB40EC-366D-497C-8878-5FE94BE54FE5}" type="presParOf" srcId="{6A08EFD7-B133-4FAA-A4D0-1C4E7A64468A}" destId="{BD30973F-1148-44C6-B3E9-2365A431FF5B}" srcOrd="1" destOrd="0" presId="urn:microsoft.com/office/officeart/2005/8/layout/list1"/>
    <dgm:cxn modelId="{CAD5ECF9-D274-471E-8AA7-C23FFF710521}" type="presParOf" srcId="{B4415BD7-55F7-40F4-9795-1A4AF1D80AFC}" destId="{EB26129C-E56B-426F-895A-48CC7AA776B2}" srcOrd="9" destOrd="0" presId="urn:microsoft.com/office/officeart/2005/8/layout/list1"/>
    <dgm:cxn modelId="{1FCC44B8-4824-4E8F-B1DA-38D86589F514}" type="presParOf" srcId="{B4415BD7-55F7-40F4-9795-1A4AF1D80AFC}" destId="{98DA238D-3408-447C-8128-A5176F12C940}" srcOrd="10" destOrd="0" presId="urn:microsoft.com/office/officeart/2005/8/layout/list1"/>
    <dgm:cxn modelId="{D748E42C-5BAF-47ED-BA29-7DD8CEBE0AD9}" type="presParOf" srcId="{B4415BD7-55F7-40F4-9795-1A4AF1D80AFC}" destId="{639E0824-1E15-4D87-B853-8EDD7943E4D8}" srcOrd="11" destOrd="0" presId="urn:microsoft.com/office/officeart/2005/8/layout/list1"/>
    <dgm:cxn modelId="{4DD4D8A4-DE05-47F8-8515-BAD6597544B3}" type="presParOf" srcId="{B4415BD7-55F7-40F4-9795-1A4AF1D80AFC}" destId="{8E6CC3F7-0E7C-49D4-B4F9-4D1DE64E357E}" srcOrd="12" destOrd="0" presId="urn:microsoft.com/office/officeart/2005/8/layout/list1"/>
    <dgm:cxn modelId="{EE3AC0D9-F5B0-4EEE-A03B-E59DE933875F}" type="presParOf" srcId="{8E6CC3F7-0E7C-49D4-B4F9-4D1DE64E357E}" destId="{A0AE18F9-B6E8-4826-8675-32194E0091F6}" srcOrd="0" destOrd="0" presId="urn:microsoft.com/office/officeart/2005/8/layout/list1"/>
    <dgm:cxn modelId="{B388975A-F821-43AC-9C24-874218BA7E56}" type="presParOf" srcId="{8E6CC3F7-0E7C-49D4-B4F9-4D1DE64E357E}" destId="{521AF843-A088-473B-93DD-6E767BA2C23C}" srcOrd="1" destOrd="0" presId="urn:microsoft.com/office/officeart/2005/8/layout/list1"/>
    <dgm:cxn modelId="{943EF724-8E87-4875-9E37-B2BF60CBD432}" type="presParOf" srcId="{B4415BD7-55F7-40F4-9795-1A4AF1D80AFC}" destId="{EE7DA0D3-15E8-42AE-9176-E6F63D9B97D5}" srcOrd="13" destOrd="0" presId="urn:microsoft.com/office/officeart/2005/8/layout/list1"/>
    <dgm:cxn modelId="{62791668-CC50-4B47-950E-B131142343E7}" type="presParOf" srcId="{B4415BD7-55F7-40F4-9795-1A4AF1D80AFC}" destId="{590E2104-B39E-480C-9D93-B7C12A298ADA}" srcOrd="14" destOrd="0" presId="urn:microsoft.com/office/officeart/2005/8/layout/list1"/>
    <dgm:cxn modelId="{2FFA0A9C-3872-470D-9F39-BA4ED067CCE6}" type="presParOf" srcId="{B4415BD7-55F7-40F4-9795-1A4AF1D80AFC}" destId="{46D27647-6E33-4ACF-AB8A-59CA0A73E2E6}" srcOrd="15" destOrd="0" presId="urn:microsoft.com/office/officeart/2005/8/layout/list1"/>
    <dgm:cxn modelId="{D0D748DF-FEA1-4799-BB24-008554618BD8}" type="presParOf" srcId="{B4415BD7-55F7-40F4-9795-1A4AF1D80AFC}" destId="{AC5B5C78-84BF-4B7B-9E2F-E2E6225DC591}" srcOrd="16" destOrd="0" presId="urn:microsoft.com/office/officeart/2005/8/layout/list1"/>
    <dgm:cxn modelId="{0A4A13CA-84AC-400B-9976-DDC82E676148}" type="presParOf" srcId="{AC5B5C78-84BF-4B7B-9E2F-E2E6225DC591}" destId="{698DFF4E-5FAD-4B32-BB20-6EC15D2B652F}" srcOrd="0" destOrd="0" presId="urn:microsoft.com/office/officeart/2005/8/layout/list1"/>
    <dgm:cxn modelId="{EDCEA02E-AD99-48EC-B235-E0EB13CE1D06}" type="presParOf" srcId="{AC5B5C78-84BF-4B7B-9E2F-E2E6225DC591}" destId="{A609FA5B-DB08-4764-A241-6480352A6E45}" srcOrd="1" destOrd="0" presId="urn:microsoft.com/office/officeart/2005/8/layout/list1"/>
    <dgm:cxn modelId="{58871B11-FB51-4105-8AC5-1EC77C5A1E19}" type="presParOf" srcId="{B4415BD7-55F7-40F4-9795-1A4AF1D80AFC}" destId="{86CFBC57-9633-44B1-A8AF-AE037E82AB24}" srcOrd="17" destOrd="0" presId="urn:microsoft.com/office/officeart/2005/8/layout/list1"/>
    <dgm:cxn modelId="{509806C6-D830-40EE-B627-61F7F3A6EE81}" type="presParOf" srcId="{B4415BD7-55F7-40F4-9795-1A4AF1D80AFC}" destId="{30C8D280-B2C3-475C-8A9C-3D02ADCC7D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1F65D-9060-44F5-A79C-2103E0875676}">
      <dsp:nvSpPr>
        <dsp:cNvPr id="0" name=""/>
        <dsp:cNvSpPr/>
      </dsp:nvSpPr>
      <dsp:spPr>
        <a:xfrm>
          <a:off x="0" y="250548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82DC7-B01F-4E07-86B4-B766FE41BAC9}">
      <dsp:nvSpPr>
        <dsp:cNvPr id="0" name=""/>
        <dsp:cNvSpPr/>
      </dsp:nvSpPr>
      <dsp:spPr>
        <a:xfrm>
          <a:off x="442849" y="58668"/>
          <a:ext cx="7315992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алгоритм поставленной задачи</a:t>
          </a:r>
        </a:p>
      </dsp:txBody>
      <dsp:txXfrm>
        <a:off x="461583" y="77402"/>
        <a:ext cx="7278524" cy="346292"/>
      </dsp:txXfrm>
    </dsp:sp>
    <dsp:sp modelId="{60AB7A42-FA7C-41C0-8178-A0648AF8F6E9}">
      <dsp:nvSpPr>
        <dsp:cNvPr id="0" name=""/>
        <dsp:cNvSpPr/>
      </dsp:nvSpPr>
      <dsp:spPr>
        <a:xfrm>
          <a:off x="0" y="840228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1E57F-02AD-49AA-922C-E77E4726666A}">
      <dsp:nvSpPr>
        <dsp:cNvPr id="0" name=""/>
        <dsp:cNvSpPr/>
      </dsp:nvSpPr>
      <dsp:spPr>
        <a:xfrm>
          <a:off x="442849" y="648348"/>
          <a:ext cx="7316054" cy="3837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Реализовать алгоритм средствами автоматизированного проектирования</a:t>
          </a:r>
        </a:p>
      </dsp:txBody>
      <dsp:txXfrm>
        <a:off x="461583" y="667082"/>
        <a:ext cx="7278586" cy="346292"/>
      </dsp:txXfrm>
    </dsp:sp>
    <dsp:sp modelId="{98DA238D-3408-447C-8128-A5176F12C940}">
      <dsp:nvSpPr>
        <dsp:cNvPr id="0" name=""/>
        <dsp:cNvSpPr/>
      </dsp:nvSpPr>
      <dsp:spPr>
        <a:xfrm>
          <a:off x="0" y="142990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973F-1148-44C6-B3E9-2365A431FF5B}">
      <dsp:nvSpPr>
        <dsp:cNvPr id="0" name=""/>
        <dsp:cNvSpPr/>
      </dsp:nvSpPr>
      <dsp:spPr>
        <a:xfrm>
          <a:off x="442849" y="1238029"/>
          <a:ext cx="7352014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Разработать </a:t>
          </a: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код ПП на основе готовой спецификации на уровне модуля с использованием современных ЯП</a:t>
          </a:r>
        </a:p>
      </dsp:txBody>
      <dsp:txXfrm>
        <a:off x="461583" y="1256763"/>
        <a:ext cx="7314546" cy="346292"/>
      </dsp:txXfrm>
    </dsp:sp>
    <dsp:sp modelId="{590E2104-B39E-480C-9D93-B7C12A298ADA}">
      <dsp:nvSpPr>
        <dsp:cNvPr id="0" name=""/>
        <dsp:cNvSpPr/>
      </dsp:nvSpPr>
      <dsp:spPr>
        <a:xfrm>
          <a:off x="0" y="201958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F843-A088-473B-93DD-6E767BA2C23C}">
      <dsp:nvSpPr>
        <dsp:cNvPr id="0" name=""/>
        <dsp:cNvSpPr/>
      </dsp:nvSpPr>
      <dsp:spPr>
        <a:xfrm>
          <a:off x="442849" y="1827709"/>
          <a:ext cx="7316054" cy="3837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Провести отладку ПП с использованием инструментальных средств</a:t>
          </a:r>
        </a:p>
      </dsp:txBody>
      <dsp:txXfrm>
        <a:off x="461583" y="1846443"/>
        <a:ext cx="7278586" cy="346292"/>
      </dsp:txXfrm>
    </dsp:sp>
    <dsp:sp modelId="{30C8D280-B2C3-475C-8A9C-3D02ADCC7DDA}">
      <dsp:nvSpPr>
        <dsp:cNvPr id="0" name=""/>
        <dsp:cNvSpPr/>
      </dsp:nvSpPr>
      <dsp:spPr>
        <a:xfrm>
          <a:off x="0" y="2609269"/>
          <a:ext cx="88569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FA5B-DB08-4764-A241-6480352A6E45}">
      <dsp:nvSpPr>
        <dsp:cNvPr id="0" name=""/>
        <dsp:cNvSpPr/>
      </dsp:nvSpPr>
      <dsp:spPr>
        <a:xfrm>
          <a:off x="442849" y="2417389"/>
          <a:ext cx="7352014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chemeClr val="tx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rPr>
            <a:t>Оформить документацию на программные средства</a:t>
          </a:r>
        </a:p>
      </dsp:txBody>
      <dsp:txXfrm>
        <a:off x="461583" y="2436123"/>
        <a:ext cx="731454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7202E-2C8F-47F1-9513-50D0ABE24CE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343F4-3EBD-424E-AB54-E140289D3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343F4-3EBD-424E-AB54-E140289D3E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1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43F4-3EBD-424E-AB54-E140289D3E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1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7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9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ый треугольник 5"/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9756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Министерство образования и науки Челябинской области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 «Южно-Уральский многопрофильный колледж» 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125A73-A630-4827-866D-AA6FEB659F8D}"/>
              </a:ext>
            </a:extLst>
          </p:cNvPr>
          <p:cNvSpPr txBox="1"/>
          <p:nvPr/>
        </p:nvSpPr>
        <p:spPr>
          <a:xfrm>
            <a:off x="64443" y="1653648"/>
            <a:ext cx="9108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ln w="0"/>
                <a:latin typeface="Source Code Pro Medium" panose="020B0509030403020204" pitchFamily="49" charset="0"/>
                <a:ea typeface="Source Code Pro Medium" panose="020B0509030403020204" pitchFamily="49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>
              <a:lnSpc>
                <a:spcPct val="150000"/>
              </a:lnSpc>
            </a:pPr>
            <a:r>
              <a:rPr lang="ru-RU" sz="3200" dirty="0">
                <a:ln w="0"/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Разработка сайта по продаже изделий ручной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F38D68-22A5-4211-B34A-9ED439921AC7}"/>
              </a:ext>
            </a:extLst>
          </p:cNvPr>
          <p:cNvSpPr txBox="1"/>
          <p:nvPr/>
        </p:nvSpPr>
        <p:spPr>
          <a:xfrm>
            <a:off x="6291938" y="4183696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Автор: Вильгаук А.А.</a:t>
            </a:r>
          </a:p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Группы ИС-302</a:t>
            </a:r>
          </a:p>
          <a:p>
            <a:pPr algn="r"/>
            <a:r>
              <a:rPr lang="ru-RU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Руководитель: Мигуля Н.А.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96A9C7-E850-4ED9-85F2-A2EA321FB085}"/>
              </a:ext>
            </a:extLst>
          </p:cNvPr>
          <p:cNvSpPr txBox="1"/>
          <p:nvPr/>
        </p:nvSpPr>
        <p:spPr>
          <a:xfrm>
            <a:off x="4100982" y="478599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год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xmlns="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Курсы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77CE39BD-FBFC-4152-A62C-B3B7CC45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59582"/>
            <a:ext cx="7473306" cy="3406900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237840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44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OSPanel\domains\localhost\picture\fon.jpg">
            <a:extLst>
              <a:ext uri="{FF2B5EF4-FFF2-40B4-BE49-F238E27FC236}">
                <a16:creationId xmlns:a16="http://schemas.microsoft.com/office/drawing/2014/main" xmlns="" id="{84546EA0-D25D-4498-BF48-50FB9158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xmlns="" id="{24891CC6-49D9-4642-804B-0F1B338A8674}"/>
              </a:ext>
            </a:extLst>
          </p:cNvPr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E847ABC1-ABF3-47D6-AB98-7653F6C584E6}"/>
              </a:ext>
            </a:extLst>
          </p:cNvPr>
          <p:cNvSpPr txBox="1">
            <a:spLocks/>
          </p:cNvSpPr>
          <p:nvPr/>
        </p:nvSpPr>
        <p:spPr>
          <a:xfrm>
            <a:off x="628650" y="373243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4465" y="998604"/>
            <a:ext cx="8579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  <a:cs typeface="Segoe UI Semilight" panose="020B0402040204020203" pitchFamily="34" charset="0"/>
              </a:rPr>
              <a:t>  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В заключение можно отметить, что была достигнута цель разработать сайт по продаже изделий ручной работы. </a:t>
            </a:r>
            <a:endParaRPr lang="ru-RU" sz="28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2420235" y="2886098"/>
            <a:ext cx="4357703" cy="1475698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94" y="2986074"/>
            <a:ext cx="3441514" cy="127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OSPanel\domains\localhost\picture\fon.jpg">
            <a:extLst>
              <a:ext uri="{FF2B5EF4-FFF2-40B4-BE49-F238E27FC236}">
                <a16:creationId xmlns:a16="http://schemas.microsoft.com/office/drawing/2014/main" xmlns="" id="{84546EA0-D25D-4498-BF48-50FB9158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" y="0"/>
            <a:ext cx="91449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xmlns="" id="{24891CC6-49D9-4642-804B-0F1B338A8674}"/>
              </a:ext>
            </a:extLst>
          </p:cNvPr>
          <p:cNvSpPr/>
          <p:nvPr/>
        </p:nvSpPr>
        <p:spPr>
          <a:xfrm flipH="1" flipV="1">
            <a:off x="-989" y="0"/>
            <a:ext cx="9144989" cy="51435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E847ABC1-ABF3-47D6-AB98-7653F6C584E6}"/>
              </a:ext>
            </a:extLst>
          </p:cNvPr>
          <p:cNvSpPr txBox="1">
            <a:spLocks/>
          </p:cNvSpPr>
          <p:nvPr/>
        </p:nvSpPr>
        <p:spPr>
          <a:xfrm>
            <a:off x="628650" y="373243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: скругленные противолежащие углы 20">
            <a:extLst>
              <a:ext uri="{FF2B5EF4-FFF2-40B4-BE49-F238E27FC236}">
                <a16:creationId xmlns:a16="http://schemas.microsoft.com/office/drawing/2014/main" xmlns="" id="{907A783F-B253-4639-A731-433E9E81390A}"/>
              </a:ext>
            </a:extLst>
          </p:cNvPr>
          <p:cNvSpPr/>
          <p:nvPr/>
        </p:nvSpPr>
        <p:spPr>
          <a:xfrm>
            <a:off x="312672" y="2499742"/>
            <a:ext cx="8517666" cy="647183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противолежащие углы 21">
            <a:extLst>
              <a:ext uri="{FF2B5EF4-FFF2-40B4-BE49-F238E27FC236}">
                <a16:creationId xmlns:a16="http://schemas.microsoft.com/office/drawing/2014/main" xmlns="" id="{16DF9D2C-3AF9-4C37-867A-45C6D4BCA7B2}"/>
              </a:ext>
            </a:extLst>
          </p:cNvPr>
          <p:cNvSpPr/>
          <p:nvPr/>
        </p:nvSpPr>
        <p:spPr>
          <a:xfrm>
            <a:off x="325452" y="3363838"/>
            <a:ext cx="8527481" cy="643108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противолежащие углы 22">
            <a:extLst>
              <a:ext uri="{FF2B5EF4-FFF2-40B4-BE49-F238E27FC236}">
                <a16:creationId xmlns:a16="http://schemas.microsoft.com/office/drawing/2014/main" xmlns="" id="{62342DEC-E1AB-4587-B1BC-F48DF81F1FFD}"/>
              </a:ext>
            </a:extLst>
          </p:cNvPr>
          <p:cNvSpPr/>
          <p:nvPr/>
        </p:nvSpPr>
        <p:spPr>
          <a:xfrm>
            <a:off x="325452" y="4227934"/>
            <a:ext cx="8527481" cy="63267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противолежащие углы 23">
            <a:extLst>
              <a:ext uri="{FF2B5EF4-FFF2-40B4-BE49-F238E27FC236}">
                <a16:creationId xmlns:a16="http://schemas.microsoft.com/office/drawing/2014/main" xmlns="" id="{2E10CE3A-0A25-4D90-B636-5460EE0F3A0A}"/>
              </a:ext>
            </a:extLst>
          </p:cNvPr>
          <p:cNvSpPr/>
          <p:nvPr/>
        </p:nvSpPr>
        <p:spPr>
          <a:xfrm>
            <a:off x="325452" y="1564527"/>
            <a:ext cx="8547173" cy="64383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CB291A-76D4-4351-BF67-0A422E5CDB2D}"/>
              </a:ext>
            </a:extLst>
          </p:cNvPr>
          <p:cNvSpPr txBox="1"/>
          <p:nvPr/>
        </p:nvSpPr>
        <p:spPr>
          <a:xfrm>
            <a:off x="490234" y="1543997"/>
            <a:ext cx="8258230" cy="9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разработан алгоритм поставленной задачи и реализован средствами автоматизированного проектирования</a:t>
            </a:r>
          </a:p>
          <a:p>
            <a:pPr indent="450215">
              <a:lnSpc>
                <a:spcPct val="150000"/>
              </a:lnSpc>
              <a:spcAft>
                <a:spcPts val="1000"/>
              </a:spcAft>
              <a:tabLst>
                <a:tab pos="2720975" algn="l"/>
                <a:tab pos="4030980" algn="l"/>
              </a:tabLst>
            </a:pP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BA96F1-418A-4F2F-AA8A-F0138025E987}"/>
              </a:ext>
            </a:extLst>
          </p:cNvPr>
          <p:cNvSpPr txBox="1"/>
          <p:nvPr/>
        </p:nvSpPr>
        <p:spPr>
          <a:xfrm>
            <a:off x="512018" y="2469390"/>
            <a:ext cx="8164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разработан код ПП на основе готовой спецификации на уровне модуля с использованием современных ЯП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0A1AFE-E2B5-42E1-A78A-2108CEAF392F}"/>
              </a:ext>
            </a:extLst>
          </p:cNvPr>
          <p:cNvSpPr txBox="1"/>
          <p:nvPr/>
        </p:nvSpPr>
        <p:spPr>
          <a:xfrm>
            <a:off x="539552" y="3467784"/>
            <a:ext cx="8159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проведена отладка ПП с использованием инструментальных средств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435BCF-7FF6-4A02-BAC8-367B53BC9810}"/>
              </a:ext>
            </a:extLst>
          </p:cNvPr>
          <p:cNvSpPr txBox="1"/>
          <p:nvPr/>
        </p:nvSpPr>
        <p:spPr>
          <a:xfrm>
            <a:off x="540541" y="4190329"/>
            <a:ext cx="8159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720975" algn="l"/>
                <a:tab pos="4030980" algn="l"/>
              </a:tabLst>
            </a:pPr>
            <a:r>
              <a:rPr lang="ru-RU" sz="2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оформлена документация на программные средства с использованием средств для автоматизации оформления документации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85185" y="853966"/>
            <a:ext cx="8579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  <a:cs typeface="Segoe UI Semilight" panose="020B0402040204020203" pitchFamily="34" charset="0"/>
              </a:rPr>
              <a:t>  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Segoe UI Semilight" panose="020B0402040204020203" pitchFamily="34" charset="0"/>
              </a:rPr>
              <a:t>Были выполнены следующие задачи:</a:t>
            </a:r>
          </a:p>
          <a:p>
            <a:pPr algn="just"/>
            <a:endParaRPr lang="ru-RU" sz="2800" dirty="0">
              <a:latin typeface="Source Sans Pro Light" panose="020B0403030403020204" pitchFamily="34" charset="0"/>
              <a:ea typeface="Source Sans Pro Light" panose="020B040303040302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9866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xmlns="" id="{992D8659-450B-40F2-B71A-1E922F2F62D2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503" y="123478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15566"/>
            <a:ext cx="8579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Segoe UI Variable Display Semil" pitchFamily="2" charset="0"/>
              </a:rPr>
              <a:t>    </a:t>
            </a:r>
            <a:r>
              <a:rPr lang="ru-RU" sz="2800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Цель курсового проекта </a:t>
            </a:r>
            <a:r>
              <a:rPr lang="ru-RU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– разработка сайта по продаже изделий ручной работы.</a:t>
            </a:r>
          </a:p>
        </p:txBody>
      </p:sp>
      <p:graphicFrame>
        <p:nvGraphicFramePr>
          <p:cNvPr id="13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289164"/>
              </p:ext>
            </p:extLst>
          </p:nvPr>
        </p:nvGraphicFramePr>
        <p:xfrm>
          <a:off x="179512" y="1923678"/>
          <a:ext cx="8856984" cy="299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9866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xmlns="" id="{7B880B42-EE7E-4F78-9A71-B176D93EC27E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19309" y="951570"/>
            <a:ext cx="5832648" cy="36724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907705" y="1167594"/>
            <a:ext cx="5256583" cy="3186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9502"/>
            <a:ext cx="8559690" cy="461701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Основной функционал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веб-приложения</a:t>
            </a: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971600" y="1410621"/>
            <a:ext cx="2520280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Авторизация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971600" y="2480253"/>
            <a:ext cx="2520280" cy="70207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Регистрация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5724128" y="1978854"/>
            <a:ext cx="2664296" cy="702078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Поисковая строка</a:t>
            </a:r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688356" y="2989749"/>
            <a:ext cx="2700068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Запись на курс</a:t>
            </a: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1010684" y="3583039"/>
            <a:ext cx="2520280" cy="7020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Корзина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4325"/>
            <a:ext cx="7886700" cy="5157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-диаграмма</a:t>
            </a:r>
          </a:p>
        </p:txBody>
      </p:sp>
      <p:pic>
        <p:nvPicPr>
          <p:cNvPr id="1026" name="Picture 2" descr="https://sun9-25.userapi.com/impg/erfgVrWrTG_Vha_e-3829Xrj8eUnTwNEJVfEEQ/sN2QFHLtXPs.jpg?size=1146x453&amp;quality=95&amp;sign=880a276d55d98a2775f2d70e0f3bef2e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9515"/>
            <a:ext cx="8800353" cy="34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xmlns="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90CAF24-47BF-4922-9C8A-3F07AB46839E}"/>
              </a:ext>
            </a:extLst>
          </p:cNvPr>
          <p:cNvSpPr txBox="1">
            <a:spLocks/>
          </p:cNvSpPr>
          <p:nvPr/>
        </p:nvSpPr>
        <p:spPr>
          <a:xfrm>
            <a:off x="628650" y="394325"/>
            <a:ext cx="7886700" cy="51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-диаграмма</a:t>
            </a:r>
          </a:p>
        </p:txBody>
      </p:sp>
      <p:pic>
        <p:nvPicPr>
          <p:cNvPr id="2050" name="Picture 2" descr="https://sun9-35.userapi.com/impg/7yWpYv-4JsxVqIa2iTslsHdHncM0npzdym9n6g/I9YSPZBmjPg.jpg?size=1119x461&amp;quality=95&amp;sign=2d78b1d169eea0476c4306e452a6942d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2" y="925997"/>
            <a:ext cx="8644646" cy="39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xmlns="" id="{F09425B5-F7C5-4B41-8B1F-E43442CE5956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9948"/>
            <a:ext cx="7886700" cy="6237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3074" name="Picture 2" descr="https://tukumemo.com/wp/wp-content/uploads/2016/12/vsc_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21" y="1437624"/>
            <a:ext cx="2520280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jetpackme.files.wordpress.com/2021/11/image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4" y="1383617"/>
            <a:ext cx="2351105" cy="9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mage.jimcdn.com/app/cms/image/transf/none/path/sc0169da5e09bbc1e/image/i80dff21e79aaf670/version/1524681150/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9" b="25345"/>
          <a:stretch/>
        </p:blipFill>
        <p:spPr bwMode="auto">
          <a:xfrm>
            <a:off x="3176269" y="1577326"/>
            <a:ext cx="2952328" cy="5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avatars.mds.yandex.net/i?id=4e233563982fa3877bcd5e21f57ecb25f210a0f6-9065820-images-thumbs&amp;n=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82290"/>
            <a:ext cx="1656184" cy="12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goszakazvrf.ru/wp-content/uploads/2019/09/Skachat-Power-Point-logo--1440x14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958438"/>
            <a:ext cx="2132661" cy="15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www.allware.ru/assets/images/pictures/Visio%20Pr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3042606"/>
            <a:ext cx="1908212" cy="14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xmlns="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195486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4098" name="Picture 2" descr="https://sun9-45.userapi.com/impg/n45_y5Qivc1bHD6D-arTK2QhM-DumfzFWoVeQA/bFL-IYRtIoQ.jpg?size=1032x617&amp;quality=96&amp;sign=3ba7e1e5badcb8371c0253f738b2c738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79202"/>
            <a:ext cx="6444208" cy="38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Главная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xmlns="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143A766-B791-4756-9A21-4B1AA55F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865366"/>
            <a:ext cx="6264696" cy="3650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Товары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195486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362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34" y="1329866"/>
            <a:ext cx="5143500" cy="2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xmlns="" id="{3A5921C4-5863-4DFA-99ED-D24713B9E08D}"/>
              </a:ext>
            </a:extLst>
          </p:cNvPr>
          <p:cNvSpPr/>
          <p:nvPr/>
        </p:nvSpPr>
        <p:spPr>
          <a:xfrm rot="5400000" flipV="1">
            <a:off x="-1338685" y="1338683"/>
            <a:ext cx="5164691" cy="24873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C:\OSPanel\domains\localhost\picture\f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317" y="861813"/>
            <a:ext cx="5143500" cy="34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ый треугольник 16">
            <a:extLst>
              <a:ext uri="{FF2B5EF4-FFF2-40B4-BE49-F238E27FC236}">
                <a16:creationId xmlns:a16="http://schemas.microsoft.com/office/drawing/2014/main" xmlns="" id="{A348F72E-8B86-444E-9F35-02323604EB45}"/>
              </a:ext>
            </a:extLst>
          </p:cNvPr>
          <p:cNvSpPr/>
          <p:nvPr/>
        </p:nvSpPr>
        <p:spPr>
          <a:xfrm rot="16200000" flipV="1">
            <a:off x="4858139" y="857637"/>
            <a:ext cx="5164691" cy="34070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7759CF1D-7735-4B8E-BEAF-F539A81C8901}"/>
              </a:ext>
            </a:extLst>
          </p:cNvPr>
          <p:cNvSpPr txBox="1">
            <a:spLocks/>
          </p:cNvSpPr>
          <p:nvPr/>
        </p:nvSpPr>
        <p:spPr>
          <a:xfrm>
            <a:off x="1619672" y="237840"/>
            <a:ext cx="6120680" cy="46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30399C5C-9BF7-4383-96B9-949D4205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9" y="915566"/>
            <a:ext cx="6365425" cy="3679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446C9A-EF01-4DB1-BDFD-2C410D54754C}"/>
              </a:ext>
            </a:extLst>
          </p:cNvPr>
          <p:cNvSpPr txBox="1"/>
          <p:nvPr/>
        </p:nvSpPr>
        <p:spPr>
          <a:xfrm>
            <a:off x="6696236" y="4659982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Профиль</a:t>
            </a:r>
          </a:p>
        </p:txBody>
      </p:sp>
    </p:spTree>
    <p:extLst>
      <p:ext uri="{BB962C8B-B14F-4D97-AF65-F5344CB8AC3E}">
        <p14:creationId xmlns:p14="http://schemas.microsoft.com/office/powerpoint/2010/main" val="5873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181</Words>
  <Application>Microsoft Office PowerPoint</Application>
  <PresentationFormat>Экран (16:9)</PresentationFormat>
  <Paragraphs>41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Министерство образования и науки Челябинской области Государственное бюджетное профессиональное образовательное учреждение  «Южно-Уральский многопрофильный колледж» </vt:lpstr>
      <vt:lpstr>Цель и задачи</vt:lpstr>
      <vt:lpstr>Основной функционал веб-приложения</vt:lpstr>
      <vt:lpstr>UML-диаграмма</vt:lpstr>
      <vt:lpstr>Презентация PowerPoint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слайд является титульным. Он должен содержать все необходимые данные: название учебного заведения ФИО  группу студента название дисциплины и работы год защиты</dc:title>
  <dc:creator>user</dc:creator>
  <cp:lastModifiedBy>Анастасия</cp:lastModifiedBy>
  <cp:revision>43</cp:revision>
  <dcterms:created xsi:type="dcterms:W3CDTF">2021-03-24T12:25:51Z</dcterms:created>
  <dcterms:modified xsi:type="dcterms:W3CDTF">2023-05-09T17:02:40Z</dcterms:modified>
</cp:coreProperties>
</file>