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71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0885D-D16A-49D9-99E3-497CF1DBF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EFA065-0A07-4242-AD01-97C56A534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09A07-C280-44BA-AC6B-844A24D9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8F3C1-422E-4FEE-A886-D8F14165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0DBAC-F568-4B9A-B308-BDC5BABD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5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9194A-484B-4D9B-B0A1-23A1C1E1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C374EF-ABB9-41E7-9735-A701E008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6FEBB-534A-4F2E-A147-6136D74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07677B-37A4-45B4-9394-E58D5774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3D03A-1EDA-4D25-9C3D-7C32C43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FAA60A-6247-4360-8235-09C2C2F1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A9CCDB-480F-4D34-98BF-C4345DF3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8CF70-A1F3-415C-A1CE-8045DBF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391B6-2539-40F6-9B76-59037BFA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A25FB-6E54-4A79-B318-A1E8870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8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0F543-A131-4F0B-90B4-F5FE5FD0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493B-ED8E-4DCB-AB1D-289A028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DD14C-6A0D-4185-997D-5570311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F1776-D2C2-41B6-836F-ABB9AC84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3F4FD-2F33-44DD-A2A9-3A5B1824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6846-64B0-462F-BC65-F459BA6D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94A13-ADD6-45A3-B414-E3EA292D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F4B04-B3B6-47F8-865C-5FE5F7A4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5F0EB-981F-4077-A953-EC427973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D5485-8634-482D-A364-51062F85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5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991C-9D2A-4487-8F25-E65C930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C1D61-2B2A-4843-A164-078166780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3C235-3F79-4953-A01F-9EC039A4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73D592-FA04-45B8-BAF0-1F0A0CA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714A0-E005-426E-8AA9-9DD564E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EF8CD-6AB2-486E-B307-5794F3C6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4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04925-564B-4962-88CA-EE828E58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0016B-9F02-4EAE-B73A-BD8569FC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86BFA8-78A5-46BA-9589-0D362065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316B29-A644-4608-B8DC-609BED40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097355-F826-4C0D-829E-0FCCFAB31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9BE196-DF57-4026-94C0-48F0B04E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9C7980-5573-459C-A1E7-D0DC1A92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075F05-6E63-4FEA-8A48-1606E04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6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8213C-9F9A-4512-A792-6F1800B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2D87D9-FEB0-4EB6-95B9-D9F8AC5E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5360D-1D94-479F-BBA2-9823421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EE57E-EE26-436F-B901-86AA2E38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6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B2CF68-73F1-482C-8A53-24A7E905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ACA52B-946B-4416-8CE0-6863C2B3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05A63-B6DC-4AC1-B037-649516A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7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05FB-FF13-45AE-BABE-99AECE13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5AE51-727F-4211-A15E-AA79BAD6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509C1-2E4A-46FD-B093-C218716B8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175C0-99AF-4289-B9D6-3AADC0FC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86C30-382F-458D-807C-0AFCFC59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D23F6-3E78-4716-9442-BB710197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7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4A2D-8CC8-4199-B462-258A49D7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E7970A-B0FF-471E-9E4D-313E095E3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65E553-225C-4BDF-8CA4-C53FC809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C943D-5727-4C8D-AEFE-F3F71044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A3CB88-DDB7-4400-8F36-3FA351C4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599AF-DAA8-4AD4-A167-AB76CE96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9329E-B426-44BD-92F0-7ED7D290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B52A4C-8E17-4410-B90B-C016823C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F74C4-2EC8-4E87-8EE7-24DF2AA8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15DC-428E-4621-B7F6-08CFAC4982B4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5B09A-3B07-46F3-A775-51345422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74E51-EB25-4979-AC82-56595EEA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71E0-6E15-44A7-B8AC-A5631AB10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089559-D08E-460B-9706-ADC7FD0F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15A79-CC18-4F71-94D3-0A5B9EDE22C1}"/>
              </a:ext>
            </a:extLst>
          </p:cNvPr>
          <p:cNvSpPr/>
          <p:nvPr/>
        </p:nvSpPr>
        <p:spPr>
          <a:xfrm>
            <a:off x="875950" y="1175506"/>
            <a:ext cx="10440100" cy="3925000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CC84-8EC9-4A47-8698-32D21F40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642" y="1899536"/>
            <a:ext cx="8598716" cy="148485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Работа в системе контроля версий Git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ECBBA-3C77-45DD-AB6A-C2304D33F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199"/>
            <a:ext cx="9144000" cy="41628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Выполнила: Вильгаук А. ИС-402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2126D-B2BE-4F14-AE4C-B8B8576D0733}"/>
              </a:ext>
            </a:extLst>
          </p:cNvPr>
          <p:cNvSpPr/>
          <p:nvPr/>
        </p:nvSpPr>
        <p:spPr>
          <a:xfrm>
            <a:off x="2130804" y="3498209"/>
            <a:ext cx="7642370" cy="4571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2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307AD6D9-C693-4BD2-874F-9EB64E44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96671D-8879-46C0-A547-A9DAA50F5838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59FF648-D008-45B0-BD42-2D00E7A5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0F7CE68-356D-4C0C-B4F5-A61BBE43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F48C2-5FC8-40D1-9AA1-561F69D90D1D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6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AFE8CC1C-FE13-4AE6-876D-195E04AB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26DD2A-5081-496F-B779-587A51AEDFA6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F16191-10E5-4C4D-8325-EDB3EADA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6446F2-B9D7-40ED-AF05-E2502874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E28A5E-95E4-4BFA-8231-EFF1C3EB7798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2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330FB2C2-EB6F-4552-B5F8-ED788B44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6026A-D6E0-4D1C-A359-AC4E2CDCC2A7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6A7728-D937-4307-94B7-AACDF3B3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58C505-CC28-4E24-A80B-DF1059A6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B7AC14-E81D-4714-9F65-382CA147E149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2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F311DD51-A34A-40C1-B20D-88FBD2D8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CA6B79-6000-4AE1-B9B0-1477AE2D05E1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FAA171-6BAF-4B94-90C9-9BAFCF3C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1035953-41CD-4800-8E88-AC4280B0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17CE5A-75DC-419A-9609-C7C0F10E99C8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6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F5E4E69C-299D-40E0-8717-55B09A6E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E2D648-8124-4042-A44B-036D117B2F97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EC699A-E441-4842-B812-EF38C859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98B71C0-AED2-41AC-9187-D04164BA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BDB0B4-6A2E-4992-B6EC-5D841DD1932A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6938D9EA-788B-4BA6-A6B1-2563C625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1588C4-FCF0-4287-8AFE-ED497102D3FB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CEF997-A029-4D1C-963D-7FA20D8F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E2963C-ECD1-42CE-82B8-E10AC4F7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EDA516-963C-48C2-8CCF-6D24301BBC7A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69321A16-DDEE-4834-A662-74C8121E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F039AC1B-B672-45D9-B38D-3378BB700354}"/>
              </a:ext>
            </a:extLst>
          </p:cNvPr>
          <p:cNvSpPr/>
          <p:nvPr/>
        </p:nvSpPr>
        <p:spPr>
          <a:xfrm>
            <a:off x="10764911" y="-1"/>
            <a:ext cx="1408039" cy="3356609"/>
          </a:xfrm>
          <a:prstGeom prst="rtTriangle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F79E7A-EBBC-4C22-895A-CE5EF1B74AFA}"/>
              </a:ext>
            </a:extLst>
          </p:cNvPr>
          <p:cNvSpPr/>
          <p:nvPr/>
        </p:nvSpPr>
        <p:spPr>
          <a:xfrm>
            <a:off x="9686925" y="3356608"/>
            <a:ext cx="2505075" cy="3501389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A6236BC3-73A6-474C-8DFC-BD9F08A44E25}"/>
              </a:ext>
            </a:extLst>
          </p:cNvPr>
          <p:cNvSpPr/>
          <p:nvPr/>
        </p:nvSpPr>
        <p:spPr>
          <a:xfrm flipH="1" flipV="1">
            <a:off x="-1" y="-1"/>
            <a:ext cx="2274815" cy="6857999"/>
          </a:xfrm>
          <a:prstGeom prst="rtTriangle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872519-DC21-445C-8D07-5F3653B8104A}"/>
              </a:ext>
            </a:extLst>
          </p:cNvPr>
          <p:cNvSpPr/>
          <p:nvPr/>
        </p:nvSpPr>
        <p:spPr>
          <a:xfrm>
            <a:off x="2274814" y="0"/>
            <a:ext cx="849009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A5BD340-D8DE-463B-8A47-424A9F4B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Вывод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B1B5639-994F-4CB0-A472-C17DD071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945331-FE51-4845-AFEB-4A6111509066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75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8DCED1-4D8F-4625-B5DD-036FCD9E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8F23DF-C904-419E-AA38-CC196C242DE2}"/>
              </a:ext>
            </a:extLst>
          </p:cNvPr>
          <p:cNvSpPr/>
          <p:nvPr/>
        </p:nvSpPr>
        <p:spPr>
          <a:xfrm>
            <a:off x="723900" y="514350"/>
            <a:ext cx="10744200" cy="1670937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C4E692-0895-437D-A0F2-5F916152809B}"/>
              </a:ext>
            </a:extLst>
          </p:cNvPr>
          <p:cNvSpPr txBox="1">
            <a:spLocks/>
          </p:cNvSpPr>
          <p:nvPr/>
        </p:nvSpPr>
        <p:spPr>
          <a:xfrm>
            <a:off x="1920466" y="870836"/>
            <a:ext cx="8614183" cy="702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7C6F65-8305-4B59-A02F-65ABE22E9775}"/>
              </a:ext>
            </a:extLst>
          </p:cNvPr>
          <p:cNvSpPr/>
          <p:nvPr/>
        </p:nvSpPr>
        <p:spPr>
          <a:xfrm>
            <a:off x="2235579" y="1766854"/>
            <a:ext cx="7642370" cy="4571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0B380BC2-799C-429E-A202-7F3CB591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A18EA4F2-9FF4-44FF-946D-77F06E26B017}"/>
              </a:ext>
            </a:extLst>
          </p:cNvPr>
          <p:cNvSpPr/>
          <p:nvPr/>
        </p:nvSpPr>
        <p:spPr>
          <a:xfrm>
            <a:off x="10764911" y="-1"/>
            <a:ext cx="1408039" cy="3356609"/>
          </a:xfrm>
          <a:prstGeom prst="rtTriangle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D54DA8-E920-407A-9292-11AF26780866}"/>
              </a:ext>
            </a:extLst>
          </p:cNvPr>
          <p:cNvSpPr/>
          <p:nvPr/>
        </p:nvSpPr>
        <p:spPr>
          <a:xfrm>
            <a:off x="9686925" y="3356608"/>
            <a:ext cx="2505075" cy="3501389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31281771-14E2-4ACD-A55A-708C98A02B3D}"/>
              </a:ext>
            </a:extLst>
          </p:cNvPr>
          <p:cNvSpPr/>
          <p:nvPr/>
        </p:nvSpPr>
        <p:spPr>
          <a:xfrm flipH="1" flipV="1">
            <a:off x="-1" y="-1"/>
            <a:ext cx="2274815" cy="6857999"/>
          </a:xfrm>
          <a:prstGeom prst="rtTriangle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390797-5A40-4C0D-ADF6-104AF010D368}"/>
              </a:ext>
            </a:extLst>
          </p:cNvPr>
          <p:cNvSpPr/>
          <p:nvPr/>
        </p:nvSpPr>
        <p:spPr>
          <a:xfrm>
            <a:off x="2274814" y="0"/>
            <a:ext cx="849009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4CFF9-1C84-447B-B4AD-6B9E1601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6758D-BA10-4D05-9BA2-5755EF32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882370-4759-4764-B26C-8C4415949444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5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25C8FD92-1C90-40BB-AE8F-B93621AE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444556-4F88-481F-9BA9-D57E3E1C8215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B883220-5EB7-4BA3-BDC1-4254DA29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9D202B4-EBB1-49A3-A5BB-93303B53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2C2599-AABD-4BA6-B64F-E2C389FD3CEE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70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239E9652-F959-44E5-9E1D-6FB2BD8D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FBFEB-09F2-4AE3-BB5A-5B8B853D11AA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1A2CE52-DD57-4A77-B4A4-29B6D593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C019B35-FF0C-4EC2-8DFD-654EE999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323961-BE19-4738-A769-472A0CE867AE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3F86A8-8FAC-4C3B-BA83-FE3D7222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262312"/>
            <a:ext cx="2914650" cy="942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3C57BA-7AB7-46D6-B07D-CDF52367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80" y="1500186"/>
            <a:ext cx="5358352" cy="36718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2AC354-E9A1-4F79-A9AB-0DB7D70BD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568" y="5140325"/>
            <a:ext cx="9086850" cy="9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DF3B1C48-EA3D-4ECD-93CF-D5AAE7D3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3A2CA3-E0DA-40E7-8259-B16935ECB5C7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C5F7FFA-F58D-4487-AA80-8C25265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294E394-DD77-4152-870C-622FD3E7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FC6C0F-766E-4D8E-A1A0-E13BB03E2A23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33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D519EB19-C05B-4E1A-9047-FF33837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D5BBBF-3462-40A8-9B53-115AFC622340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3F132D9-F0FF-4425-A1BE-19241573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1D4E1F0-64C7-494E-AC02-E42FBBEF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F70F97-3F1D-49E8-84D6-2269C1A223E3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8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F2CD646E-1C72-4DE5-9B16-7BC6F71E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89D1B5-289C-47A6-A40C-FAA6A69293CF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6AB35F-5589-46E1-902A-49994981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8DB30-DFB3-4AD9-A29B-359238C1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0FF30B-A24C-4B73-AD26-DBFE6B8A3772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F963ABB0-AA25-458F-842F-87472E8A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9780B6-34D3-4120-8BE0-AE858F38124A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074269-C791-44C4-A169-39440EE8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592215A-C687-4BA5-932D-493D13DF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72C9839-C02E-468D-88A1-149EF56DF055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blog.hyperiondev.com/wp-content/uploads/2018/11/Blog-GitHub.jpg">
            <a:extLst>
              <a:ext uri="{FF2B5EF4-FFF2-40B4-BE49-F238E27FC236}">
                <a16:creationId xmlns:a16="http://schemas.microsoft.com/office/drawing/2014/main" id="{F06569B2-8F4E-4FEA-9B2F-5EB9DDD6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03C04D-0873-4AEE-9F98-0765CE002901}"/>
              </a:ext>
            </a:extLst>
          </p:cNvPr>
          <p:cNvSpPr/>
          <p:nvPr/>
        </p:nvSpPr>
        <p:spPr>
          <a:xfrm>
            <a:off x="735012" y="0"/>
            <a:ext cx="11456987" cy="6857998"/>
          </a:xfrm>
          <a:prstGeom prst="rect">
            <a:avLst/>
          </a:prstGeom>
          <a:solidFill>
            <a:srgbClr val="4B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E0A6F0D-480F-4FFA-8E16-02730299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9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Содержание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0906071-3B88-4777-A6DA-1B865CE8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E34B91E-B998-48C2-88E5-FEFC48981506}"/>
              </a:ext>
            </a:extLst>
          </p:cNvPr>
          <p:cNvSpPr/>
          <p:nvPr/>
        </p:nvSpPr>
        <p:spPr>
          <a:xfrm>
            <a:off x="2274815" y="1050924"/>
            <a:ext cx="764237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304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Широкоэкранный</PresentationFormat>
  <Paragraphs>18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Тема Office</vt:lpstr>
      <vt:lpstr>Работа в системе контроля версий Git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Содержание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системе контроля версий Git</dc:title>
  <dc:creator>Вильгаук Анастасия Андреевна</dc:creator>
  <cp:lastModifiedBy>Вильгаук Анастасия Андреевна</cp:lastModifiedBy>
  <cp:revision>5</cp:revision>
  <dcterms:created xsi:type="dcterms:W3CDTF">2024-03-19T03:48:07Z</dcterms:created>
  <dcterms:modified xsi:type="dcterms:W3CDTF">2024-03-19T04:02:15Z</dcterms:modified>
</cp:coreProperties>
</file>