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9" r:id="rId4"/>
    <p:sldId id="260" r:id="rId5"/>
    <p:sldId id="263" r:id="rId6"/>
    <p:sldId id="261" r:id="rId7"/>
    <p:sldId id="262" r:id="rId8"/>
    <p:sldId id="267" r:id="rId9"/>
    <p:sldId id="268" r:id="rId10"/>
    <p:sldId id="269" r:id="rId11"/>
    <p:sldId id="258" r:id="rId12"/>
    <p:sldId id="270" r:id="rId13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Вильгаук Анастасия Андреевна" initials="ВАА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7FC"/>
    <a:srgbClr val="FCFDFE"/>
    <a:srgbClr val="F6F9FC"/>
    <a:srgbClr val="FFFD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3" d="100"/>
          <a:sy n="143" d="100"/>
        </p:scale>
        <p:origin x="684" y="108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7669A7-9A06-450C-846C-EF7C25B2A91F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E214875B-FE5B-48B0-86B8-481CF8FBA391}">
      <dgm:prSet phldrT="[Текст]" custT="1"/>
      <dgm:spPr>
        <a:solidFill>
          <a:schemeClr val="accent4">
            <a:lumMod val="20000"/>
            <a:lumOff val="80000"/>
          </a:schemeClr>
        </a:solidFill>
      </dgm:spPr>
      <dgm:t>
        <a:bodyPr/>
        <a:lstStyle/>
        <a:p>
          <a:r>
            <a:rPr lang="ru-RU" sz="1600" dirty="0">
              <a:solidFill>
                <a:schemeClr val="tx1"/>
              </a:solidFill>
              <a:latin typeface="Source Sans Pro Light" panose="020B0403030403020204" pitchFamily="34" charset="0"/>
              <a:ea typeface="Source Sans Pro Light" panose="020B0403030403020204" pitchFamily="34" charset="0"/>
            </a:rPr>
            <a:t>Разработать алгоритм поставленной задачи</a:t>
          </a:r>
        </a:p>
      </dgm:t>
    </dgm:pt>
    <dgm:pt modelId="{FDAA1EAF-37AE-423C-AF41-58651C20A9F9}" type="parTrans" cxnId="{A8385905-58B7-41D1-A40C-AA95711DA0D3}">
      <dgm:prSet/>
      <dgm:spPr/>
      <dgm:t>
        <a:bodyPr/>
        <a:lstStyle/>
        <a:p>
          <a:endParaRPr lang="ru-RU"/>
        </a:p>
      </dgm:t>
    </dgm:pt>
    <dgm:pt modelId="{56458C32-0788-4CF8-A2B0-EDE05A996292}" type="sibTrans" cxnId="{A8385905-58B7-41D1-A40C-AA95711DA0D3}">
      <dgm:prSet/>
      <dgm:spPr>
        <a:ln>
          <a:solidFill>
            <a:schemeClr val="bg1">
              <a:alpha val="90000"/>
            </a:schemeClr>
          </a:solidFill>
        </a:ln>
      </dgm:spPr>
      <dgm:t>
        <a:bodyPr/>
        <a:lstStyle/>
        <a:p>
          <a:endParaRPr lang="ru-RU"/>
        </a:p>
      </dgm:t>
    </dgm:pt>
    <dgm:pt modelId="{2F71C0B2-5EEB-4273-8417-78BED8BE124A}">
      <dgm:prSet phldrT="[Текст]" custT="1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ru-RU" sz="1600" dirty="0">
              <a:solidFill>
                <a:schemeClr val="tx1"/>
              </a:solidFill>
              <a:latin typeface="Source Sans Pro Light" panose="020B0403030403020204" pitchFamily="34" charset="0"/>
              <a:ea typeface="Source Sans Pro Light" panose="020B0403030403020204" pitchFamily="34" charset="0"/>
            </a:rPr>
            <a:t>Реализовать алгоритм средствами автоматизированного проектирования</a:t>
          </a:r>
        </a:p>
      </dgm:t>
    </dgm:pt>
    <dgm:pt modelId="{15735CBA-8EDF-49D3-8351-4F4751395D59}" type="parTrans" cxnId="{4BA240F8-59AC-473C-A373-835C7B0B0D86}">
      <dgm:prSet/>
      <dgm:spPr/>
      <dgm:t>
        <a:bodyPr/>
        <a:lstStyle/>
        <a:p>
          <a:endParaRPr lang="ru-RU"/>
        </a:p>
      </dgm:t>
    </dgm:pt>
    <dgm:pt modelId="{19AFAE0A-462C-4D38-91F3-BD4DCEE2B98B}" type="sibTrans" cxnId="{4BA240F8-59AC-473C-A373-835C7B0B0D86}">
      <dgm:prSet/>
      <dgm:spPr>
        <a:ln>
          <a:solidFill>
            <a:schemeClr val="bg1">
              <a:alpha val="90000"/>
            </a:schemeClr>
          </a:solidFill>
        </a:ln>
      </dgm:spPr>
      <dgm:t>
        <a:bodyPr/>
        <a:lstStyle/>
        <a:p>
          <a:endParaRPr lang="ru-RU"/>
        </a:p>
      </dgm:t>
    </dgm:pt>
    <dgm:pt modelId="{97689C63-DB38-4F85-AD61-071583CB687B}">
      <dgm:prSet phldrT="[Текст]" custT="1"/>
      <dgm:spPr>
        <a:solidFill>
          <a:schemeClr val="accent4">
            <a:lumMod val="20000"/>
            <a:lumOff val="80000"/>
          </a:schemeClr>
        </a:solidFill>
      </dgm:spPr>
      <dgm:t>
        <a:bodyPr/>
        <a:lstStyle/>
        <a:p>
          <a:r>
            <a:rPr lang="ru-RU" sz="1600" dirty="0">
              <a:solidFill>
                <a:schemeClr val="tx1"/>
              </a:solidFill>
              <a:latin typeface="Source Sans Pro Light" panose="020B0403030403020204" pitchFamily="34" charset="0"/>
              <a:ea typeface="Source Sans Pro Light" panose="020B0403030403020204" pitchFamily="34" charset="0"/>
            </a:rPr>
            <a:t>Разрабатывать код ПП на основе готовой спецификации на уровне модуля с использованием современных ЯП</a:t>
          </a:r>
        </a:p>
      </dgm:t>
    </dgm:pt>
    <dgm:pt modelId="{DC1980D0-8715-4E90-A922-0B7C6D941530}" type="parTrans" cxnId="{414F9FB7-7E5F-48AD-B93C-90803AE5B992}">
      <dgm:prSet/>
      <dgm:spPr/>
      <dgm:t>
        <a:bodyPr/>
        <a:lstStyle/>
        <a:p>
          <a:endParaRPr lang="ru-RU"/>
        </a:p>
      </dgm:t>
    </dgm:pt>
    <dgm:pt modelId="{4454594E-86D2-4218-AC10-DB81189851C3}" type="sibTrans" cxnId="{414F9FB7-7E5F-48AD-B93C-90803AE5B992}">
      <dgm:prSet/>
      <dgm:spPr>
        <a:ln>
          <a:solidFill>
            <a:schemeClr val="bg1">
              <a:alpha val="90000"/>
            </a:schemeClr>
          </a:solidFill>
        </a:ln>
      </dgm:spPr>
      <dgm:t>
        <a:bodyPr/>
        <a:lstStyle/>
        <a:p>
          <a:endParaRPr lang="ru-RU"/>
        </a:p>
      </dgm:t>
    </dgm:pt>
    <dgm:pt modelId="{17AC55A5-4197-475E-922B-E113F7E5D68B}">
      <dgm:prSet phldrT="[Текст]" custT="1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ru-RU" sz="1600" dirty="0">
              <a:solidFill>
                <a:schemeClr val="tx1"/>
              </a:solidFill>
              <a:latin typeface="Source Sans Pro Light" panose="020B0403030403020204" pitchFamily="34" charset="0"/>
              <a:ea typeface="Source Sans Pro Light" panose="020B0403030403020204" pitchFamily="34" charset="0"/>
            </a:rPr>
            <a:t>Провести отладку ПП с использованием инструментальных средств</a:t>
          </a:r>
        </a:p>
      </dgm:t>
    </dgm:pt>
    <dgm:pt modelId="{9D5A8756-92DA-424F-90DC-BDAB631B500C}" type="parTrans" cxnId="{4805BE30-14EA-40E6-B317-A41787DE0ACC}">
      <dgm:prSet/>
      <dgm:spPr/>
      <dgm:t>
        <a:bodyPr/>
        <a:lstStyle/>
        <a:p>
          <a:endParaRPr lang="ru-RU"/>
        </a:p>
      </dgm:t>
    </dgm:pt>
    <dgm:pt modelId="{DFC5ECBF-C93A-4383-8C51-0EF45044CB20}" type="sibTrans" cxnId="{4805BE30-14EA-40E6-B317-A41787DE0ACC}">
      <dgm:prSet/>
      <dgm:spPr>
        <a:ln>
          <a:solidFill>
            <a:schemeClr val="bg1">
              <a:alpha val="90000"/>
            </a:schemeClr>
          </a:solidFill>
        </a:ln>
      </dgm:spPr>
      <dgm:t>
        <a:bodyPr/>
        <a:lstStyle/>
        <a:p>
          <a:endParaRPr lang="ru-RU"/>
        </a:p>
      </dgm:t>
    </dgm:pt>
    <dgm:pt modelId="{AA8F0A30-06C2-4B27-923A-13A7B7FF8B90}">
      <dgm:prSet phldrT="[Текст]" custT="1"/>
      <dgm:spPr>
        <a:solidFill>
          <a:schemeClr val="accent4">
            <a:lumMod val="20000"/>
            <a:lumOff val="80000"/>
          </a:schemeClr>
        </a:solidFill>
      </dgm:spPr>
      <dgm:t>
        <a:bodyPr/>
        <a:lstStyle/>
        <a:p>
          <a:r>
            <a:rPr lang="ru-RU" sz="1600" dirty="0">
              <a:solidFill>
                <a:schemeClr val="tx1"/>
              </a:solidFill>
              <a:latin typeface="Source Sans Pro Light" panose="020B0403030403020204" pitchFamily="34" charset="0"/>
              <a:ea typeface="Source Sans Pro Light" panose="020B0403030403020204" pitchFamily="34" charset="0"/>
            </a:rPr>
            <a:t>Оформить документацию на программные средства</a:t>
          </a:r>
        </a:p>
      </dgm:t>
    </dgm:pt>
    <dgm:pt modelId="{367FAB8B-AB4D-4DD4-BEB8-248BC308A8D8}" type="parTrans" cxnId="{E159C8AC-DA19-4A50-A218-04A9B6007878}">
      <dgm:prSet/>
      <dgm:spPr/>
      <dgm:t>
        <a:bodyPr/>
        <a:lstStyle/>
        <a:p>
          <a:endParaRPr lang="ru-RU"/>
        </a:p>
      </dgm:t>
    </dgm:pt>
    <dgm:pt modelId="{E2C0A135-BFE1-48B4-955D-5204C8130620}" type="sibTrans" cxnId="{E159C8AC-DA19-4A50-A218-04A9B6007878}">
      <dgm:prSet/>
      <dgm:spPr/>
      <dgm:t>
        <a:bodyPr/>
        <a:lstStyle/>
        <a:p>
          <a:endParaRPr lang="ru-RU"/>
        </a:p>
      </dgm:t>
    </dgm:pt>
    <dgm:pt modelId="{B4415BD7-55F7-40F4-9795-1A4AF1D80AFC}" type="pres">
      <dgm:prSet presAssocID="{2E7669A7-9A06-450C-846C-EF7C25B2A91F}" presName="linear" presStyleCnt="0">
        <dgm:presLayoutVars>
          <dgm:dir/>
          <dgm:animLvl val="lvl"/>
          <dgm:resizeHandles val="exact"/>
        </dgm:presLayoutVars>
      </dgm:prSet>
      <dgm:spPr/>
    </dgm:pt>
    <dgm:pt modelId="{36728EEC-E8DB-4BC8-8E34-FCE68B16151C}" type="pres">
      <dgm:prSet presAssocID="{E214875B-FE5B-48B0-86B8-481CF8FBA391}" presName="parentLin" presStyleCnt="0"/>
      <dgm:spPr/>
    </dgm:pt>
    <dgm:pt modelId="{2274AFEA-280B-4AF7-9FD5-71B94E316E03}" type="pres">
      <dgm:prSet presAssocID="{E214875B-FE5B-48B0-86B8-481CF8FBA391}" presName="parentLeftMargin" presStyleLbl="node1" presStyleIdx="0" presStyleCnt="5"/>
      <dgm:spPr/>
    </dgm:pt>
    <dgm:pt modelId="{C2382DC7-B01F-4E07-86B4-B766FE41BAC9}" type="pres">
      <dgm:prSet presAssocID="{E214875B-FE5B-48B0-86B8-481CF8FBA391}" presName="parentText" presStyleLbl="node1" presStyleIdx="0" presStyleCnt="5" custScaleX="118002">
        <dgm:presLayoutVars>
          <dgm:chMax val="0"/>
          <dgm:bulletEnabled val="1"/>
        </dgm:presLayoutVars>
      </dgm:prSet>
      <dgm:spPr/>
    </dgm:pt>
    <dgm:pt modelId="{78B444F9-5426-46F8-9F10-7870D6067F75}" type="pres">
      <dgm:prSet presAssocID="{E214875B-FE5B-48B0-86B8-481CF8FBA391}" presName="negativeSpace" presStyleCnt="0"/>
      <dgm:spPr/>
    </dgm:pt>
    <dgm:pt modelId="{4AD1F65D-9060-44F5-A79C-2103E0875676}" type="pres">
      <dgm:prSet presAssocID="{E214875B-FE5B-48B0-86B8-481CF8FBA391}" presName="childText" presStyleLbl="conFgAcc1" presStyleIdx="0" presStyleCnt="5">
        <dgm:presLayoutVars>
          <dgm:bulletEnabled val="1"/>
        </dgm:presLayoutVars>
      </dgm:prSet>
      <dgm:spPr>
        <a:ln>
          <a:solidFill>
            <a:schemeClr val="accent1">
              <a:lumMod val="40000"/>
              <a:lumOff val="60000"/>
            </a:schemeClr>
          </a:solidFill>
        </a:ln>
      </dgm:spPr>
    </dgm:pt>
    <dgm:pt modelId="{018E0E27-5866-41F0-9225-2A2E38735AC9}" type="pres">
      <dgm:prSet presAssocID="{56458C32-0788-4CF8-A2B0-EDE05A996292}" presName="spaceBetweenRectangles" presStyleCnt="0"/>
      <dgm:spPr/>
    </dgm:pt>
    <dgm:pt modelId="{4BFD821B-7102-4030-BE97-15C5F6B1C0AE}" type="pres">
      <dgm:prSet presAssocID="{2F71C0B2-5EEB-4273-8417-78BED8BE124A}" presName="parentLin" presStyleCnt="0"/>
      <dgm:spPr/>
    </dgm:pt>
    <dgm:pt modelId="{244F0716-7281-4FDF-B51C-85FDD88A4191}" type="pres">
      <dgm:prSet presAssocID="{2F71C0B2-5EEB-4273-8417-78BED8BE124A}" presName="parentLeftMargin" presStyleLbl="node1" presStyleIdx="0" presStyleCnt="5"/>
      <dgm:spPr/>
    </dgm:pt>
    <dgm:pt modelId="{3361E57F-02AD-49AA-922C-E77E4726666A}" type="pres">
      <dgm:prSet presAssocID="{2F71C0B2-5EEB-4273-8417-78BED8BE124A}" presName="parentText" presStyleLbl="node1" presStyleIdx="1" presStyleCnt="5" custScaleX="118003">
        <dgm:presLayoutVars>
          <dgm:chMax val="0"/>
          <dgm:bulletEnabled val="1"/>
        </dgm:presLayoutVars>
      </dgm:prSet>
      <dgm:spPr/>
    </dgm:pt>
    <dgm:pt modelId="{FA755387-8683-45F1-9CC9-67A610D693BC}" type="pres">
      <dgm:prSet presAssocID="{2F71C0B2-5EEB-4273-8417-78BED8BE124A}" presName="negativeSpace" presStyleCnt="0"/>
      <dgm:spPr/>
    </dgm:pt>
    <dgm:pt modelId="{60AB7A42-FA7C-41C0-8178-A0648AF8F6E9}" type="pres">
      <dgm:prSet presAssocID="{2F71C0B2-5EEB-4273-8417-78BED8BE124A}" presName="childText" presStyleLbl="conFgAcc1" presStyleIdx="1" presStyleCnt="5">
        <dgm:presLayoutVars>
          <dgm:bulletEnabled val="1"/>
        </dgm:presLayoutVars>
      </dgm:prSet>
      <dgm:spPr>
        <a:ln>
          <a:solidFill>
            <a:schemeClr val="accent1">
              <a:lumMod val="40000"/>
              <a:lumOff val="60000"/>
            </a:schemeClr>
          </a:solidFill>
        </a:ln>
      </dgm:spPr>
    </dgm:pt>
    <dgm:pt modelId="{9E3F6AA9-38D2-4BC8-9224-8FD0BFE76ACA}" type="pres">
      <dgm:prSet presAssocID="{19AFAE0A-462C-4D38-91F3-BD4DCEE2B98B}" presName="spaceBetweenRectangles" presStyleCnt="0"/>
      <dgm:spPr/>
    </dgm:pt>
    <dgm:pt modelId="{6A08EFD7-B133-4FAA-A4D0-1C4E7A64468A}" type="pres">
      <dgm:prSet presAssocID="{97689C63-DB38-4F85-AD61-071583CB687B}" presName="parentLin" presStyleCnt="0"/>
      <dgm:spPr/>
    </dgm:pt>
    <dgm:pt modelId="{E2657BB0-FF46-48AB-B714-9F5CFE8E5217}" type="pres">
      <dgm:prSet presAssocID="{97689C63-DB38-4F85-AD61-071583CB687B}" presName="parentLeftMargin" presStyleLbl="node1" presStyleIdx="1" presStyleCnt="5"/>
      <dgm:spPr/>
    </dgm:pt>
    <dgm:pt modelId="{BD30973F-1148-44C6-B3E9-2365A431FF5B}" type="pres">
      <dgm:prSet presAssocID="{97689C63-DB38-4F85-AD61-071583CB687B}" presName="parentText" presStyleLbl="node1" presStyleIdx="2" presStyleCnt="5" custScaleX="118583">
        <dgm:presLayoutVars>
          <dgm:chMax val="0"/>
          <dgm:bulletEnabled val="1"/>
        </dgm:presLayoutVars>
      </dgm:prSet>
      <dgm:spPr/>
    </dgm:pt>
    <dgm:pt modelId="{EB26129C-E56B-426F-895A-48CC7AA776B2}" type="pres">
      <dgm:prSet presAssocID="{97689C63-DB38-4F85-AD61-071583CB687B}" presName="negativeSpace" presStyleCnt="0"/>
      <dgm:spPr/>
    </dgm:pt>
    <dgm:pt modelId="{98DA238D-3408-447C-8128-A5176F12C940}" type="pres">
      <dgm:prSet presAssocID="{97689C63-DB38-4F85-AD61-071583CB687B}" presName="childText" presStyleLbl="conFgAcc1" presStyleIdx="2" presStyleCnt="5">
        <dgm:presLayoutVars>
          <dgm:bulletEnabled val="1"/>
        </dgm:presLayoutVars>
      </dgm:prSet>
      <dgm:spPr>
        <a:ln>
          <a:solidFill>
            <a:schemeClr val="accent1">
              <a:lumMod val="40000"/>
              <a:lumOff val="60000"/>
            </a:schemeClr>
          </a:solidFill>
        </a:ln>
      </dgm:spPr>
    </dgm:pt>
    <dgm:pt modelId="{639E0824-1E15-4D87-B853-8EDD7943E4D8}" type="pres">
      <dgm:prSet presAssocID="{4454594E-86D2-4218-AC10-DB81189851C3}" presName="spaceBetweenRectangles" presStyleCnt="0"/>
      <dgm:spPr/>
    </dgm:pt>
    <dgm:pt modelId="{8E6CC3F7-0E7C-49D4-B4F9-4D1DE64E357E}" type="pres">
      <dgm:prSet presAssocID="{17AC55A5-4197-475E-922B-E113F7E5D68B}" presName="parentLin" presStyleCnt="0"/>
      <dgm:spPr/>
    </dgm:pt>
    <dgm:pt modelId="{A0AE18F9-B6E8-4826-8675-32194E0091F6}" type="pres">
      <dgm:prSet presAssocID="{17AC55A5-4197-475E-922B-E113F7E5D68B}" presName="parentLeftMargin" presStyleLbl="node1" presStyleIdx="2" presStyleCnt="5"/>
      <dgm:spPr/>
    </dgm:pt>
    <dgm:pt modelId="{521AF843-A088-473B-93DD-6E767BA2C23C}" type="pres">
      <dgm:prSet presAssocID="{17AC55A5-4197-475E-922B-E113F7E5D68B}" presName="parentText" presStyleLbl="node1" presStyleIdx="3" presStyleCnt="5" custScaleX="118003">
        <dgm:presLayoutVars>
          <dgm:chMax val="0"/>
          <dgm:bulletEnabled val="1"/>
        </dgm:presLayoutVars>
      </dgm:prSet>
      <dgm:spPr/>
    </dgm:pt>
    <dgm:pt modelId="{EE7DA0D3-15E8-42AE-9176-E6F63D9B97D5}" type="pres">
      <dgm:prSet presAssocID="{17AC55A5-4197-475E-922B-E113F7E5D68B}" presName="negativeSpace" presStyleCnt="0"/>
      <dgm:spPr/>
    </dgm:pt>
    <dgm:pt modelId="{590E2104-B39E-480C-9D93-B7C12A298ADA}" type="pres">
      <dgm:prSet presAssocID="{17AC55A5-4197-475E-922B-E113F7E5D68B}" presName="childText" presStyleLbl="conFgAcc1" presStyleIdx="3" presStyleCnt="5">
        <dgm:presLayoutVars>
          <dgm:bulletEnabled val="1"/>
        </dgm:presLayoutVars>
      </dgm:prSet>
      <dgm:spPr>
        <a:ln>
          <a:solidFill>
            <a:schemeClr val="accent1">
              <a:lumMod val="40000"/>
              <a:lumOff val="60000"/>
            </a:schemeClr>
          </a:solidFill>
        </a:ln>
      </dgm:spPr>
    </dgm:pt>
    <dgm:pt modelId="{46D27647-6E33-4ACF-AB8A-59CA0A73E2E6}" type="pres">
      <dgm:prSet presAssocID="{DFC5ECBF-C93A-4383-8C51-0EF45044CB20}" presName="spaceBetweenRectangles" presStyleCnt="0"/>
      <dgm:spPr/>
    </dgm:pt>
    <dgm:pt modelId="{AC5B5C78-84BF-4B7B-9E2F-E2E6225DC591}" type="pres">
      <dgm:prSet presAssocID="{AA8F0A30-06C2-4B27-923A-13A7B7FF8B90}" presName="parentLin" presStyleCnt="0"/>
      <dgm:spPr/>
    </dgm:pt>
    <dgm:pt modelId="{698DFF4E-5FAD-4B32-BB20-6EC15D2B652F}" type="pres">
      <dgm:prSet presAssocID="{AA8F0A30-06C2-4B27-923A-13A7B7FF8B90}" presName="parentLeftMargin" presStyleLbl="node1" presStyleIdx="3" presStyleCnt="5"/>
      <dgm:spPr/>
    </dgm:pt>
    <dgm:pt modelId="{A609FA5B-DB08-4764-A241-6480352A6E45}" type="pres">
      <dgm:prSet presAssocID="{AA8F0A30-06C2-4B27-923A-13A7B7FF8B90}" presName="parentText" presStyleLbl="node1" presStyleIdx="4" presStyleCnt="5" custScaleX="118583">
        <dgm:presLayoutVars>
          <dgm:chMax val="0"/>
          <dgm:bulletEnabled val="1"/>
        </dgm:presLayoutVars>
      </dgm:prSet>
      <dgm:spPr/>
    </dgm:pt>
    <dgm:pt modelId="{86CFBC57-9633-44B1-A8AF-AE037E82AB24}" type="pres">
      <dgm:prSet presAssocID="{AA8F0A30-06C2-4B27-923A-13A7B7FF8B90}" presName="negativeSpace" presStyleCnt="0"/>
      <dgm:spPr/>
    </dgm:pt>
    <dgm:pt modelId="{30C8D280-B2C3-475C-8A9C-3D02ADCC7DDA}" type="pres">
      <dgm:prSet presAssocID="{AA8F0A30-06C2-4B27-923A-13A7B7FF8B90}" presName="childText" presStyleLbl="conFgAcc1" presStyleIdx="4" presStyleCnt="5">
        <dgm:presLayoutVars>
          <dgm:bulletEnabled val="1"/>
        </dgm:presLayoutVars>
      </dgm:prSet>
      <dgm:spPr>
        <a:ln>
          <a:solidFill>
            <a:schemeClr val="accent1">
              <a:lumMod val="40000"/>
              <a:lumOff val="60000"/>
            </a:schemeClr>
          </a:solidFill>
        </a:ln>
      </dgm:spPr>
    </dgm:pt>
  </dgm:ptLst>
  <dgm:cxnLst>
    <dgm:cxn modelId="{A8385905-58B7-41D1-A40C-AA95711DA0D3}" srcId="{2E7669A7-9A06-450C-846C-EF7C25B2A91F}" destId="{E214875B-FE5B-48B0-86B8-481CF8FBA391}" srcOrd="0" destOrd="0" parTransId="{FDAA1EAF-37AE-423C-AF41-58651C20A9F9}" sibTransId="{56458C32-0788-4CF8-A2B0-EDE05A996292}"/>
    <dgm:cxn modelId="{2BA94B2A-BC9F-45AC-AA34-150D819F96A7}" type="presOf" srcId="{2F71C0B2-5EEB-4273-8417-78BED8BE124A}" destId="{244F0716-7281-4FDF-B51C-85FDD88A4191}" srcOrd="0" destOrd="0" presId="urn:microsoft.com/office/officeart/2005/8/layout/list1"/>
    <dgm:cxn modelId="{4805BE30-14EA-40E6-B317-A41787DE0ACC}" srcId="{2E7669A7-9A06-450C-846C-EF7C25B2A91F}" destId="{17AC55A5-4197-475E-922B-E113F7E5D68B}" srcOrd="3" destOrd="0" parTransId="{9D5A8756-92DA-424F-90DC-BDAB631B500C}" sibTransId="{DFC5ECBF-C93A-4383-8C51-0EF45044CB20}"/>
    <dgm:cxn modelId="{FAC97B52-7B55-43FC-9E5E-CBD047F6BDDA}" type="presOf" srcId="{17AC55A5-4197-475E-922B-E113F7E5D68B}" destId="{A0AE18F9-B6E8-4826-8675-32194E0091F6}" srcOrd="0" destOrd="0" presId="urn:microsoft.com/office/officeart/2005/8/layout/list1"/>
    <dgm:cxn modelId="{4FD24E78-C2D7-440E-9A39-4E0013A134E3}" type="presOf" srcId="{E214875B-FE5B-48B0-86B8-481CF8FBA391}" destId="{C2382DC7-B01F-4E07-86B4-B766FE41BAC9}" srcOrd="1" destOrd="0" presId="urn:microsoft.com/office/officeart/2005/8/layout/list1"/>
    <dgm:cxn modelId="{B722108D-FA2A-49E6-BE7B-BB053DB2763A}" type="presOf" srcId="{97689C63-DB38-4F85-AD61-071583CB687B}" destId="{BD30973F-1148-44C6-B3E9-2365A431FF5B}" srcOrd="1" destOrd="0" presId="urn:microsoft.com/office/officeart/2005/8/layout/list1"/>
    <dgm:cxn modelId="{58E90893-982C-4955-BB24-58345AD51711}" type="presOf" srcId="{2E7669A7-9A06-450C-846C-EF7C25B2A91F}" destId="{B4415BD7-55F7-40F4-9795-1A4AF1D80AFC}" srcOrd="0" destOrd="0" presId="urn:microsoft.com/office/officeart/2005/8/layout/list1"/>
    <dgm:cxn modelId="{CD998A9E-B9BA-4232-8C96-18B9C3181C8B}" type="presOf" srcId="{AA8F0A30-06C2-4B27-923A-13A7B7FF8B90}" destId="{698DFF4E-5FAD-4B32-BB20-6EC15D2B652F}" srcOrd="0" destOrd="0" presId="urn:microsoft.com/office/officeart/2005/8/layout/list1"/>
    <dgm:cxn modelId="{D40340A1-1E69-49F9-BE4C-74C4D8A185AC}" type="presOf" srcId="{E214875B-FE5B-48B0-86B8-481CF8FBA391}" destId="{2274AFEA-280B-4AF7-9FD5-71B94E316E03}" srcOrd="0" destOrd="0" presId="urn:microsoft.com/office/officeart/2005/8/layout/list1"/>
    <dgm:cxn modelId="{4534F7A4-29FE-436E-BEB3-8430C8FB2876}" type="presOf" srcId="{2F71C0B2-5EEB-4273-8417-78BED8BE124A}" destId="{3361E57F-02AD-49AA-922C-E77E4726666A}" srcOrd="1" destOrd="0" presId="urn:microsoft.com/office/officeart/2005/8/layout/list1"/>
    <dgm:cxn modelId="{E159C8AC-DA19-4A50-A218-04A9B6007878}" srcId="{2E7669A7-9A06-450C-846C-EF7C25B2A91F}" destId="{AA8F0A30-06C2-4B27-923A-13A7B7FF8B90}" srcOrd="4" destOrd="0" parTransId="{367FAB8B-AB4D-4DD4-BEB8-248BC308A8D8}" sibTransId="{E2C0A135-BFE1-48B4-955D-5204C8130620}"/>
    <dgm:cxn modelId="{414F9FB7-7E5F-48AD-B93C-90803AE5B992}" srcId="{2E7669A7-9A06-450C-846C-EF7C25B2A91F}" destId="{97689C63-DB38-4F85-AD61-071583CB687B}" srcOrd="2" destOrd="0" parTransId="{DC1980D0-8715-4E90-A922-0B7C6D941530}" sibTransId="{4454594E-86D2-4218-AC10-DB81189851C3}"/>
    <dgm:cxn modelId="{92CE7EBA-ED30-47CF-84AB-E35447D4C8FE}" type="presOf" srcId="{17AC55A5-4197-475E-922B-E113F7E5D68B}" destId="{521AF843-A088-473B-93DD-6E767BA2C23C}" srcOrd="1" destOrd="0" presId="urn:microsoft.com/office/officeart/2005/8/layout/list1"/>
    <dgm:cxn modelId="{1134F5D3-AEB4-4683-9E1F-7D302B1B5BBD}" type="presOf" srcId="{97689C63-DB38-4F85-AD61-071583CB687B}" destId="{E2657BB0-FF46-48AB-B714-9F5CFE8E5217}" srcOrd="0" destOrd="0" presId="urn:microsoft.com/office/officeart/2005/8/layout/list1"/>
    <dgm:cxn modelId="{A93079F4-6DDB-4ECE-BD0E-A70C7F6DF109}" type="presOf" srcId="{AA8F0A30-06C2-4B27-923A-13A7B7FF8B90}" destId="{A609FA5B-DB08-4764-A241-6480352A6E45}" srcOrd="1" destOrd="0" presId="urn:microsoft.com/office/officeart/2005/8/layout/list1"/>
    <dgm:cxn modelId="{4BA240F8-59AC-473C-A373-835C7B0B0D86}" srcId="{2E7669A7-9A06-450C-846C-EF7C25B2A91F}" destId="{2F71C0B2-5EEB-4273-8417-78BED8BE124A}" srcOrd="1" destOrd="0" parTransId="{15735CBA-8EDF-49D3-8351-4F4751395D59}" sibTransId="{19AFAE0A-462C-4D38-91F3-BD4DCEE2B98B}"/>
    <dgm:cxn modelId="{4C5BA842-D709-4686-9CCA-DD9740E02F7E}" type="presParOf" srcId="{B4415BD7-55F7-40F4-9795-1A4AF1D80AFC}" destId="{36728EEC-E8DB-4BC8-8E34-FCE68B16151C}" srcOrd="0" destOrd="0" presId="urn:microsoft.com/office/officeart/2005/8/layout/list1"/>
    <dgm:cxn modelId="{358C469A-AB70-4753-BFDE-30AD8BE08EB3}" type="presParOf" srcId="{36728EEC-E8DB-4BC8-8E34-FCE68B16151C}" destId="{2274AFEA-280B-4AF7-9FD5-71B94E316E03}" srcOrd="0" destOrd="0" presId="urn:microsoft.com/office/officeart/2005/8/layout/list1"/>
    <dgm:cxn modelId="{9210546F-0F8E-4DE6-B7D8-6B2BF1CFB421}" type="presParOf" srcId="{36728EEC-E8DB-4BC8-8E34-FCE68B16151C}" destId="{C2382DC7-B01F-4E07-86B4-B766FE41BAC9}" srcOrd="1" destOrd="0" presId="urn:microsoft.com/office/officeart/2005/8/layout/list1"/>
    <dgm:cxn modelId="{2622A0F8-D770-4722-A842-69B958C0A2FF}" type="presParOf" srcId="{B4415BD7-55F7-40F4-9795-1A4AF1D80AFC}" destId="{78B444F9-5426-46F8-9F10-7870D6067F75}" srcOrd="1" destOrd="0" presId="urn:microsoft.com/office/officeart/2005/8/layout/list1"/>
    <dgm:cxn modelId="{67AB3F7C-25E6-49FE-BCB2-836D9A8A3A5C}" type="presParOf" srcId="{B4415BD7-55F7-40F4-9795-1A4AF1D80AFC}" destId="{4AD1F65D-9060-44F5-A79C-2103E0875676}" srcOrd="2" destOrd="0" presId="urn:microsoft.com/office/officeart/2005/8/layout/list1"/>
    <dgm:cxn modelId="{FC1060CC-2909-4ED4-BF86-D9EE4BF2CE03}" type="presParOf" srcId="{B4415BD7-55F7-40F4-9795-1A4AF1D80AFC}" destId="{018E0E27-5866-41F0-9225-2A2E38735AC9}" srcOrd="3" destOrd="0" presId="urn:microsoft.com/office/officeart/2005/8/layout/list1"/>
    <dgm:cxn modelId="{00EBFA83-57CD-4471-94B1-03E0D9B05797}" type="presParOf" srcId="{B4415BD7-55F7-40F4-9795-1A4AF1D80AFC}" destId="{4BFD821B-7102-4030-BE97-15C5F6B1C0AE}" srcOrd="4" destOrd="0" presId="urn:microsoft.com/office/officeart/2005/8/layout/list1"/>
    <dgm:cxn modelId="{2C14EDA6-FA8A-4AB8-99BB-C475F419A5AF}" type="presParOf" srcId="{4BFD821B-7102-4030-BE97-15C5F6B1C0AE}" destId="{244F0716-7281-4FDF-B51C-85FDD88A4191}" srcOrd="0" destOrd="0" presId="urn:microsoft.com/office/officeart/2005/8/layout/list1"/>
    <dgm:cxn modelId="{BA261F32-AD8A-4DE1-8AFF-6EBB565C96C8}" type="presParOf" srcId="{4BFD821B-7102-4030-BE97-15C5F6B1C0AE}" destId="{3361E57F-02AD-49AA-922C-E77E4726666A}" srcOrd="1" destOrd="0" presId="urn:microsoft.com/office/officeart/2005/8/layout/list1"/>
    <dgm:cxn modelId="{933695D3-A92E-4829-B698-09CF2B9539B9}" type="presParOf" srcId="{B4415BD7-55F7-40F4-9795-1A4AF1D80AFC}" destId="{FA755387-8683-45F1-9CC9-67A610D693BC}" srcOrd="5" destOrd="0" presId="urn:microsoft.com/office/officeart/2005/8/layout/list1"/>
    <dgm:cxn modelId="{14AD6DB2-C50D-417C-93F8-B220B9CAA3D7}" type="presParOf" srcId="{B4415BD7-55F7-40F4-9795-1A4AF1D80AFC}" destId="{60AB7A42-FA7C-41C0-8178-A0648AF8F6E9}" srcOrd="6" destOrd="0" presId="urn:microsoft.com/office/officeart/2005/8/layout/list1"/>
    <dgm:cxn modelId="{E3E013CA-965A-4E79-80D7-1CFEC5BA622F}" type="presParOf" srcId="{B4415BD7-55F7-40F4-9795-1A4AF1D80AFC}" destId="{9E3F6AA9-38D2-4BC8-9224-8FD0BFE76ACA}" srcOrd="7" destOrd="0" presId="urn:microsoft.com/office/officeart/2005/8/layout/list1"/>
    <dgm:cxn modelId="{A88D85E8-EF6F-4082-B3D8-560D5600947B}" type="presParOf" srcId="{B4415BD7-55F7-40F4-9795-1A4AF1D80AFC}" destId="{6A08EFD7-B133-4FAA-A4D0-1C4E7A64468A}" srcOrd="8" destOrd="0" presId="urn:microsoft.com/office/officeart/2005/8/layout/list1"/>
    <dgm:cxn modelId="{D8BCEFBD-1266-41F1-BCCA-F38D63F6E019}" type="presParOf" srcId="{6A08EFD7-B133-4FAA-A4D0-1C4E7A64468A}" destId="{E2657BB0-FF46-48AB-B714-9F5CFE8E5217}" srcOrd="0" destOrd="0" presId="urn:microsoft.com/office/officeart/2005/8/layout/list1"/>
    <dgm:cxn modelId="{A9BB40EC-366D-497C-8878-5FE94BE54FE5}" type="presParOf" srcId="{6A08EFD7-B133-4FAA-A4D0-1C4E7A64468A}" destId="{BD30973F-1148-44C6-B3E9-2365A431FF5B}" srcOrd="1" destOrd="0" presId="urn:microsoft.com/office/officeart/2005/8/layout/list1"/>
    <dgm:cxn modelId="{CAD5ECF9-D274-471E-8AA7-C23FFF710521}" type="presParOf" srcId="{B4415BD7-55F7-40F4-9795-1A4AF1D80AFC}" destId="{EB26129C-E56B-426F-895A-48CC7AA776B2}" srcOrd="9" destOrd="0" presId="urn:microsoft.com/office/officeart/2005/8/layout/list1"/>
    <dgm:cxn modelId="{1FCC44B8-4824-4E8F-B1DA-38D86589F514}" type="presParOf" srcId="{B4415BD7-55F7-40F4-9795-1A4AF1D80AFC}" destId="{98DA238D-3408-447C-8128-A5176F12C940}" srcOrd="10" destOrd="0" presId="urn:microsoft.com/office/officeart/2005/8/layout/list1"/>
    <dgm:cxn modelId="{D748E42C-5BAF-47ED-BA29-7DD8CEBE0AD9}" type="presParOf" srcId="{B4415BD7-55F7-40F4-9795-1A4AF1D80AFC}" destId="{639E0824-1E15-4D87-B853-8EDD7943E4D8}" srcOrd="11" destOrd="0" presId="urn:microsoft.com/office/officeart/2005/8/layout/list1"/>
    <dgm:cxn modelId="{4DD4D8A4-DE05-47F8-8515-BAD6597544B3}" type="presParOf" srcId="{B4415BD7-55F7-40F4-9795-1A4AF1D80AFC}" destId="{8E6CC3F7-0E7C-49D4-B4F9-4D1DE64E357E}" srcOrd="12" destOrd="0" presId="urn:microsoft.com/office/officeart/2005/8/layout/list1"/>
    <dgm:cxn modelId="{EE3AC0D9-F5B0-4EEE-A03B-E59DE933875F}" type="presParOf" srcId="{8E6CC3F7-0E7C-49D4-B4F9-4D1DE64E357E}" destId="{A0AE18F9-B6E8-4826-8675-32194E0091F6}" srcOrd="0" destOrd="0" presId="urn:microsoft.com/office/officeart/2005/8/layout/list1"/>
    <dgm:cxn modelId="{B388975A-F821-43AC-9C24-874218BA7E56}" type="presParOf" srcId="{8E6CC3F7-0E7C-49D4-B4F9-4D1DE64E357E}" destId="{521AF843-A088-473B-93DD-6E767BA2C23C}" srcOrd="1" destOrd="0" presId="urn:microsoft.com/office/officeart/2005/8/layout/list1"/>
    <dgm:cxn modelId="{943EF724-8E87-4875-9E37-B2BF60CBD432}" type="presParOf" srcId="{B4415BD7-55F7-40F4-9795-1A4AF1D80AFC}" destId="{EE7DA0D3-15E8-42AE-9176-E6F63D9B97D5}" srcOrd="13" destOrd="0" presId="urn:microsoft.com/office/officeart/2005/8/layout/list1"/>
    <dgm:cxn modelId="{62791668-CC50-4B47-950E-B131142343E7}" type="presParOf" srcId="{B4415BD7-55F7-40F4-9795-1A4AF1D80AFC}" destId="{590E2104-B39E-480C-9D93-B7C12A298ADA}" srcOrd="14" destOrd="0" presId="urn:microsoft.com/office/officeart/2005/8/layout/list1"/>
    <dgm:cxn modelId="{2FFA0A9C-3872-470D-9F39-BA4ED067CCE6}" type="presParOf" srcId="{B4415BD7-55F7-40F4-9795-1A4AF1D80AFC}" destId="{46D27647-6E33-4ACF-AB8A-59CA0A73E2E6}" srcOrd="15" destOrd="0" presId="urn:microsoft.com/office/officeart/2005/8/layout/list1"/>
    <dgm:cxn modelId="{D0D748DF-FEA1-4799-BB24-008554618BD8}" type="presParOf" srcId="{B4415BD7-55F7-40F4-9795-1A4AF1D80AFC}" destId="{AC5B5C78-84BF-4B7B-9E2F-E2E6225DC591}" srcOrd="16" destOrd="0" presId="urn:microsoft.com/office/officeart/2005/8/layout/list1"/>
    <dgm:cxn modelId="{0A4A13CA-84AC-400B-9976-DDC82E676148}" type="presParOf" srcId="{AC5B5C78-84BF-4B7B-9E2F-E2E6225DC591}" destId="{698DFF4E-5FAD-4B32-BB20-6EC15D2B652F}" srcOrd="0" destOrd="0" presId="urn:microsoft.com/office/officeart/2005/8/layout/list1"/>
    <dgm:cxn modelId="{EDCEA02E-AD99-48EC-B235-E0EB13CE1D06}" type="presParOf" srcId="{AC5B5C78-84BF-4B7B-9E2F-E2E6225DC591}" destId="{A609FA5B-DB08-4764-A241-6480352A6E45}" srcOrd="1" destOrd="0" presId="urn:microsoft.com/office/officeart/2005/8/layout/list1"/>
    <dgm:cxn modelId="{58871B11-FB51-4105-8AC5-1EC77C5A1E19}" type="presParOf" srcId="{B4415BD7-55F7-40F4-9795-1A4AF1D80AFC}" destId="{86CFBC57-9633-44B1-A8AF-AE037E82AB24}" srcOrd="17" destOrd="0" presId="urn:microsoft.com/office/officeart/2005/8/layout/list1"/>
    <dgm:cxn modelId="{509806C6-D830-40EE-B627-61F7F3A6EE81}" type="presParOf" srcId="{B4415BD7-55F7-40F4-9795-1A4AF1D80AFC}" destId="{30C8D280-B2C3-475C-8A9C-3D02ADCC7DDA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D1F65D-9060-44F5-A79C-2103E0875676}">
      <dsp:nvSpPr>
        <dsp:cNvPr id="0" name=""/>
        <dsp:cNvSpPr/>
      </dsp:nvSpPr>
      <dsp:spPr>
        <a:xfrm>
          <a:off x="0" y="250548"/>
          <a:ext cx="8856984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lumMod val="40000"/>
              <a:lumOff val="6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382DC7-B01F-4E07-86B4-B766FE41BAC9}">
      <dsp:nvSpPr>
        <dsp:cNvPr id="0" name=""/>
        <dsp:cNvSpPr/>
      </dsp:nvSpPr>
      <dsp:spPr>
        <a:xfrm>
          <a:off x="442849" y="58668"/>
          <a:ext cx="7315992" cy="383760"/>
        </a:xfrm>
        <a:prstGeom prst="roundRect">
          <a:avLst/>
        </a:prstGeom>
        <a:solidFill>
          <a:schemeClr val="accent4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341" tIns="0" rIns="234341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solidFill>
                <a:schemeClr val="tx1"/>
              </a:solidFill>
              <a:latin typeface="Source Sans Pro Light" panose="020B0403030403020204" pitchFamily="34" charset="0"/>
              <a:ea typeface="Source Sans Pro Light" panose="020B0403030403020204" pitchFamily="34" charset="0"/>
            </a:rPr>
            <a:t>Разработать алгоритм поставленной задачи</a:t>
          </a:r>
        </a:p>
      </dsp:txBody>
      <dsp:txXfrm>
        <a:off x="461583" y="77402"/>
        <a:ext cx="7278524" cy="346292"/>
      </dsp:txXfrm>
    </dsp:sp>
    <dsp:sp modelId="{60AB7A42-FA7C-41C0-8178-A0648AF8F6E9}">
      <dsp:nvSpPr>
        <dsp:cNvPr id="0" name=""/>
        <dsp:cNvSpPr/>
      </dsp:nvSpPr>
      <dsp:spPr>
        <a:xfrm>
          <a:off x="0" y="840228"/>
          <a:ext cx="8856984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lumMod val="40000"/>
              <a:lumOff val="6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61E57F-02AD-49AA-922C-E77E4726666A}">
      <dsp:nvSpPr>
        <dsp:cNvPr id="0" name=""/>
        <dsp:cNvSpPr/>
      </dsp:nvSpPr>
      <dsp:spPr>
        <a:xfrm>
          <a:off x="442849" y="648348"/>
          <a:ext cx="7316054" cy="383760"/>
        </a:xfrm>
        <a:prstGeom prst="round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341" tIns="0" rIns="234341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solidFill>
                <a:schemeClr val="tx1"/>
              </a:solidFill>
              <a:latin typeface="Source Sans Pro Light" panose="020B0403030403020204" pitchFamily="34" charset="0"/>
              <a:ea typeface="Source Sans Pro Light" panose="020B0403030403020204" pitchFamily="34" charset="0"/>
            </a:rPr>
            <a:t>Реализовать алгоритм средствами автоматизированного проектирования</a:t>
          </a:r>
        </a:p>
      </dsp:txBody>
      <dsp:txXfrm>
        <a:off x="461583" y="667082"/>
        <a:ext cx="7278586" cy="346292"/>
      </dsp:txXfrm>
    </dsp:sp>
    <dsp:sp modelId="{98DA238D-3408-447C-8128-A5176F12C940}">
      <dsp:nvSpPr>
        <dsp:cNvPr id="0" name=""/>
        <dsp:cNvSpPr/>
      </dsp:nvSpPr>
      <dsp:spPr>
        <a:xfrm>
          <a:off x="0" y="1429909"/>
          <a:ext cx="8856984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lumMod val="40000"/>
              <a:lumOff val="6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30973F-1148-44C6-B3E9-2365A431FF5B}">
      <dsp:nvSpPr>
        <dsp:cNvPr id="0" name=""/>
        <dsp:cNvSpPr/>
      </dsp:nvSpPr>
      <dsp:spPr>
        <a:xfrm>
          <a:off x="442849" y="1238029"/>
          <a:ext cx="7352014" cy="383760"/>
        </a:xfrm>
        <a:prstGeom prst="roundRect">
          <a:avLst/>
        </a:prstGeom>
        <a:solidFill>
          <a:schemeClr val="accent4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341" tIns="0" rIns="234341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solidFill>
                <a:schemeClr val="tx1"/>
              </a:solidFill>
              <a:latin typeface="Source Sans Pro Light" panose="020B0403030403020204" pitchFamily="34" charset="0"/>
              <a:ea typeface="Source Sans Pro Light" panose="020B0403030403020204" pitchFamily="34" charset="0"/>
            </a:rPr>
            <a:t>Разрабатывать код ПП на основе готовой спецификации на уровне модуля с использованием современных ЯП</a:t>
          </a:r>
        </a:p>
      </dsp:txBody>
      <dsp:txXfrm>
        <a:off x="461583" y="1256763"/>
        <a:ext cx="7314546" cy="346292"/>
      </dsp:txXfrm>
    </dsp:sp>
    <dsp:sp modelId="{590E2104-B39E-480C-9D93-B7C12A298ADA}">
      <dsp:nvSpPr>
        <dsp:cNvPr id="0" name=""/>
        <dsp:cNvSpPr/>
      </dsp:nvSpPr>
      <dsp:spPr>
        <a:xfrm>
          <a:off x="0" y="2019589"/>
          <a:ext cx="8856984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lumMod val="40000"/>
              <a:lumOff val="6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1AF843-A088-473B-93DD-6E767BA2C23C}">
      <dsp:nvSpPr>
        <dsp:cNvPr id="0" name=""/>
        <dsp:cNvSpPr/>
      </dsp:nvSpPr>
      <dsp:spPr>
        <a:xfrm>
          <a:off x="442849" y="1827709"/>
          <a:ext cx="7316054" cy="383760"/>
        </a:xfrm>
        <a:prstGeom prst="round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341" tIns="0" rIns="234341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solidFill>
                <a:schemeClr val="tx1"/>
              </a:solidFill>
              <a:latin typeface="Source Sans Pro Light" panose="020B0403030403020204" pitchFamily="34" charset="0"/>
              <a:ea typeface="Source Sans Pro Light" panose="020B0403030403020204" pitchFamily="34" charset="0"/>
            </a:rPr>
            <a:t>Провести отладку ПП с использованием инструментальных средств</a:t>
          </a:r>
        </a:p>
      </dsp:txBody>
      <dsp:txXfrm>
        <a:off x="461583" y="1846443"/>
        <a:ext cx="7278586" cy="346292"/>
      </dsp:txXfrm>
    </dsp:sp>
    <dsp:sp modelId="{30C8D280-B2C3-475C-8A9C-3D02ADCC7DDA}">
      <dsp:nvSpPr>
        <dsp:cNvPr id="0" name=""/>
        <dsp:cNvSpPr/>
      </dsp:nvSpPr>
      <dsp:spPr>
        <a:xfrm>
          <a:off x="0" y="2609269"/>
          <a:ext cx="8856984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lumMod val="40000"/>
              <a:lumOff val="6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09FA5B-DB08-4764-A241-6480352A6E45}">
      <dsp:nvSpPr>
        <dsp:cNvPr id="0" name=""/>
        <dsp:cNvSpPr/>
      </dsp:nvSpPr>
      <dsp:spPr>
        <a:xfrm>
          <a:off x="442849" y="2417389"/>
          <a:ext cx="7352014" cy="383760"/>
        </a:xfrm>
        <a:prstGeom prst="roundRect">
          <a:avLst/>
        </a:prstGeom>
        <a:solidFill>
          <a:schemeClr val="accent4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341" tIns="0" rIns="234341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solidFill>
                <a:schemeClr val="tx1"/>
              </a:solidFill>
              <a:latin typeface="Source Sans Pro Light" panose="020B0403030403020204" pitchFamily="34" charset="0"/>
              <a:ea typeface="Source Sans Pro Light" panose="020B0403030403020204" pitchFamily="34" charset="0"/>
            </a:rPr>
            <a:t>Оформить документацию на программные средства</a:t>
          </a:r>
        </a:p>
      </dsp:txBody>
      <dsp:txXfrm>
        <a:off x="461583" y="2436123"/>
        <a:ext cx="7314546" cy="3462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87202E-2C8F-47F1-9513-50D0ABE24CE7}" type="datetimeFigureOut">
              <a:rPr lang="ru-RU" smtClean="0"/>
              <a:t>06.05.2023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9343F4-3EBD-424E-AB54-E140289D3E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204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9343F4-3EBD-424E-AB54-E140289D3E39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34173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9343F4-3EBD-424E-AB54-E140289D3E39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52139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06.05.2023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359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06.05.2023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3439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9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28651" y="273844"/>
            <a:ext cx="5800725" cy="435887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06.05.2023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9732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06.05.2023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8835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06.05.2023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8028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06.05.2023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9210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273845"/>
            <a:ext cx="7886700" cy="994172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1" cy="276344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06.05.2023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6846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06.05.2023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1924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06.05.2023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0296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06.05.2023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0448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06.05.2023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112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06.05.2023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9297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OSPanel\domains\localhost\picture\f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89" y="0"/>
            <a:ext cx="9144989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ый треугольник 5"/>
          <p:cNvSpPr/>
          <p:nvPr/>
        </p:nvSpPr>
        <p:spPr>
          <a:xfrm flipH="1" flipV="1">
            <a:off x="-989" y="0"/>
            <a:ext cx="9144989" cy="5143500"/>
          </a:xfrm>
          <a:prstGeom prst="rt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897563"/>
          </a:xfrm>
        </p:spPr>
        <p:txBody>
          <a:bodyPr>
            <a:normAutofit/>
          </a:bodyPr>
          <a:lstStyle/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Times New Roman" panose="02020603050405020304" pitchFamily="18" charset="0"/>
              </a:rPr>
              <a:t>Министерство образования и науки Челябинской области</a:t>
            </a:r>
            <a:b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Times New Roman" panose="02020603050405020304" pitchFamily="18" charset="0"/>
              </a:rPr>
            </a:b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Times New Roman" panose="02020603050405020304" pitchFamily="18" charset="0"/>
              </a:rPr>
              <a:t>Государственное бюджетное профессиональное образовательное учреждение</a:t>
            </a:r>
            <a:b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Times New Roman" panose="02020603050405020304" pitchFamily="18" charset="0"/>
              </a:rPr>
            </a:b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Times New Roman" panose="02020603050405020304" pitchFamily="18" charset="0"/>
              </a:rPr>
              <a:t> «Южно-Уральский многопрофильный колледж» </a:t>
            </a:r>
            <a:endParaRPr lang="ru-RU" sz="4000" dirty="0">
              <a:solidFill>
                <a:schemeClr val="tx1">
                  <a:lumMod val="75000"/>
                  <a:lumOff val="25000"/>
                </a:schemeClr>
              </a:solidFill>
              <a:latin typeface="Source Sans Pro Light" panose="020B0403030403020204" pitchFamily="34" charset="0"/>
              <a:ea typeface="Source Sans Pro Light" panose="020B0403030403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125A73-A630-4827-866D-AA6FEB659F8D}"/>
              </a:ext>
            </a:extLst>
          </p:cNvPr>
          <p:cNvSpPr txBox="1"/>
          <p:nvPr/>
        </p:nvSpPr>
        <p:spPr>
          <a:xfrm>
            <a:off x="64443" y="1653648"/>
            <a:ext cx="91085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3200" dirty="0">
                <a:ln w="0"/>
                <a:latin typeface="Source Code Pro Medium" panose="020B0509030403020204" pitchFamily="49" charset="0"/>
                <a:ea typeface="Source Code Pro Medium" panose="020B0509030403020204" pitchFamily="49" charset="0"/>
                <a:cs typeface="Times New Roman" panose="02020603050405020304" pitchFamily="18" charset="0"/>
              </a:rPr>
              <a:t>КУРСОВОЙ ПРОЕКТ</a:t>
            </a:r>
          </a:p>
          <a:p>
            <a:pPr algn="ctr">
              <a:lnSpc>
                <a:spcPct val="150000"/>
              </a:lnSpc>
            </a:pPr>
            <a:r>
              <a:rPr lang="ru-RU" sz="3200" dirty="0">
                <a:ln w="0"/>
                <a:latin typeface="Source Sans Pro Light" panose="020B0403030403020204" pitchFamily="34" charset="0"/>
                <a:ea typeface="Source Sans Pro Light" panose="020B0403030403020204" pitchFamily="34" charset="0"/>
                <a:cs typeface="Times New Roman" panose="02020603050405020304" pitchFamily="18" charset="0"/>
              </a:rPr>
              <a:t>Разработка сайта по продаже изделий ручной работы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F38D68-22A5-4211-B34A-9ED439921AC7}"/>
              </a:ext>
            </a:extLst>
          </p:cNvPr>
          <p:cNvSpPr txBox="1"/>
          <p:nvPr/>
        </p:nvSpPr>
        <p:spPr>
          <a:xfrm>
            <a:off x="6291938" y="4183696"/>
            <a:ext cx="28520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Автор: Вильгаук А.А.</a:t>
            </a:r>
          </a:p>
          <a:p>
            <a:pPr algn="r"/>
            <a:r>
              <a:rPr lang="ru-RU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Группы ИС-302</a:t>
            </a:r>
          </a:p>
          <a:p>
            <a:pPr algn="r"/>
            <a:r>
              <a:rPr lang="ru-RU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Руководитель: Мигуля Н.А.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96A9C7-E850-4ED9-85F2-A2EA321FB085}"/>
              </a:ext>
            </a:extLst>
          </p:cNvPr>
          <p:cNvSpPr txBox="1"/>
          <p:nvPr/>
        </p:nvSpPr>
        <p:spPr>
          <a:xfrm>
            <a:off x="4100982" y="4785996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202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3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 год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C:\OSPanel\domains\localhost\picture\fo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1324334" y="1329866"/>
            <a:ext cx="5143500" cy="2483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Прямоугольный треугольник 11">
            <a:extLst>
              <a:ext uri="{FF2B5EF4-FFF2-40B4-BE49-F238E27FC236}">
                <a16:creationId xmlns:a16="http://schemas.microsoft.com/office/drawing/2014/main" id="{3A5921C4-5863-4DFA-99ED-D24713B9E08D}"/>
              </a:ext>
            </a:extLst>
          </p:cNvPr>
          <p:cNvSpPr/>
          <p:nvPr/>
        </p:nvSpPr>
        <p:spPr>
          <a:xfrm rot="5400000" flipV="1">
            <a:off x="-1338685" y="1338683"/>
            <a:ext cx="5164691" cy="2487323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3" name="Picture 2" descr="C:\OSPanel\domains\localhost\picture\fo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862317" y="861813"/>
            <a:ext cx="5143500" cy="3419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Прямоугольный треугольник 13">
            <a:extLst>
              <a:ext uri="{FF2B5EF4-FFF2-40B4-BE49-F238E27FC236}">
                <a16:creationId xmlns:a16="http://schemas.microsoft.com/office/drawing/2014/main" id="{A348F72E-8B86-444E-9F35-02323604EB45}"/>
              </a:ext>
            </a:extLst>
          </p:cNvPr>
          <p:cNvSpPr/>
          <p:nvPr/>
        </p:nvSpPr>
        <p:spPr>
          <a:xfrm rot="16200000" flipV="1">
            <a:off x="4858139" y="857637"/>
            <a:ext cx="5164691" cy="3407035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5446C9A-EF01-4DB1-BDFD-2C410D54754C}"/>
              </a:ext>
            </a:extLst>
          </p:cNvPr>
          <p:cNvSpPr txBox="1"/>
          <p:nvPr/>
        </p:nvSpPr>
        <p:spPr>
          <a:xfrm>
            <a:off x="6696236" y="4659982"/>
            <a:ext cx="208823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accent4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Курсы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77CE39BD-FBFC-4152-A62C-B3B7CC4569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584" y="1059582"/>
            <a:ext cx="7473306" cy="3406900"/>
          </a:xfrm>
          <a:prstGeom prst="rect">
            <a:avLst/>
          </a:prstGeom>
        </p:spPr>
      </p:pic>
      <p:sp>
        <p:nvSpPr>
          <p:cNvPr id="19" name="Заголовок 1">
            <a:extLst>
              <a:ext uri="{FF2B5EF4-FFF2-40B4-BE49-F238E27FC236}">
                <a16:creationId xmlns:a16="http://schemas.microsoft.com/office/drawing/2014/main" id="{7759CF1D-7735-4B8E-BEAF-F539A81C8901}"/>
              </a:ext>
            </a:extLst>
          </p:cNvPr>
          <p:cNvSpPr txBox="1">
            <a:spLocks/>
          </p:cNvSpPr>
          <p:nvPr/>
        </p:nvSpPr>
        <p:spPr>
          <a:xfrm>
            <a:off x="1619672" y="237840"/>
            <a:ext cx="6120680" cy="461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>
                <a:latin typeface="Source Sans Pro Light" panose="020B0403030403020204" pitchFamily="34" charset="0"/>
                <a:ea typeface="Source Sans Pro Light" panose="020B0403030403020204" pitchFamily="34" charset="0"/>
                <a:cs typeface="Times New Roman" panose="02020603050405020304" pitchFamily="18" charset="0"/>
              </a:rPr>
              <a:t>Интерфейс веб-приложения</a:t>
            </a:r>
          </a:p>
        </p:txBody>
      </p:sp>
    </p:spTree>
    <p:extLst>
      <p:ext uri="{BB962C8B-B14F-4D97-AF65-F5344CB8AC3E}">
        <p14:creationId xmlns:p14="http://schemas.microsoft.com/office/powerpoint/2010/main" val="374498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OSPanel\domains\localhost\picture\fon.jpg">
            <a:extLst>
              <a:ext uri="{FF2B5EF4-FFF2-40B4-BE49-F238E27FC236}">
                <a16:creationId xmlns:a16="http://schemas.microsoft.com/office/drawing/2014/main" id="{84546EA0-D25D-4498-BF48-50FB91585B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89" y="0"/>
            <a:ext cx="9144989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рямоугольный треугольник 6">
            <a:extLst>
              <a:ext uri="{FF2B5EF4-FFF2-40B4-BE49-F238E27FC236}">
                <a16:creationId xmlns:a16="http://schemas.microsoft.com/office/drawing/2014/main" id="{24891CC6-49D9-4642-804B-0F1B338A8674}"/>
              </a:ext>
            </a:extLst>
          </p:cNvPr>
          <p:cNvSpPr/>
          <p:nvPr/>
        </p:nvSpPr>
        <p:spPr>
          <a:xfrm flipH="1" flipV="1">
            <a:off x="-989" y="0"/>
            <a:ext cx="9144989" cy="5143500"/>
          </a:xfrm>
          <a:prstGeom prst="rt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E847ABC1-ABF3-47D6-AB98-7653F6C584E6}"/>
              </a:ext>
            </a:extLst>
          </p:cNvPr>
          <p:cNvSpPr txBox="1">
            <a:spLocks/>
          </p:cNvSpPr>
          <p:nvPr/>
        </p:nvSpPr>
        <p:spPr>
          <a:xfrm>
            <a:off x="628650" y="373243"/>
            <a:ext cx="6120680" cy="461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>
                <a:latin typeface="Source Sans Pro Light" panose="020B0403030403020204" pitchFamily="34" charset="0"/>
                <a:ea typeface="Source Sans Pro Light" panose="020B0403030403020204" pitchFamily="34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364465" y="998604"/>
            <a:ext cx="857930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800" dirty="0">
                <a:latin typeface="Segoe UI Variable Display Semil" pitchFamily="2" charset="0"/>
                <a:cs typeface="Segoe UI Semilight" panose="020B0402040204020203" pitchFamily="34" charset="0"/>
              </a:rPr>
              <a:t>   </a:t>
            </a:r>
            <a:r>
              <a:rPr lang="ru-RU" sz="2800" dirty="0">
                <a:latin typeface="Source Sans Pro Light" panose="020B0403030403020204" pitchFamily="34" charset="0"/>
                <a:ea typeface="Source Sans Pro Light" panose="020B0403030403020204" pitchFamily="34" charset="0"/>
                <a:cs typeface="Segoe UI Semilight" panose="020B0402040204020203" pitchFamily="34" charset="0"/>
              </a:rPr>
              <a:t>В заключение можно отметить, что была достигнута цель разработать сайт по продаже изделий ручной работы. </a:t>
            </a:r>
            <a:endParaRPr lang="ru-RU" sz="2800" dirty="0">
              <a:latin typeface="Source Sans Pro Light" panose="020B0403030403020204" pitchFamily="34" charset="0"/>
              <a:ea typeface="Source Sans Pro Light" panose="020B0403030403020204" pitchFamily="34" charset="0"/>
            </a:endParaRPr>
          </a:p>
        </p:txBody>
      </p:sp>
      <p:sp>
        <p:nvSpPr>
          <p:cNvPr id="2" name="Прямоугольник с двумя скругленными противолежащими углами 1"/>
          <p:cNvSpPr/>
          <p:nvPr/>
        </p:nvSpPr>
        <p:spPr>
          <a:xfrm>
            <a:off x="2420235" y="2886098"/>
            <a:ext cx="4357703" cy="1475698"/>
          </a:xfrm>
          <a:prstGeom prst="round2Diag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2694" y="2986074"/>
            <a:ext cx="3441514" cy="1275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OSPanel\domains\localhost\picture\fon.jpg">
            <a:extLst>
              <a:ext uri="{FF2B5EF4-FFF2-40B4-BE49-F238E27FC236}">
                <a16:creationId xmlns:a16="http://schemas.microsoft.com/office/drawing/2014/main" id="{84546EA0-D25D-4498-BF48-50FB91585B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89" y="0"/>
            <a:ext cx="9144989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ый треугольник 5">
            <a:extLst>
              <a:ext uri="{FF2B5EF4-FFF2-40B4-BE49-F238E27FC236}">
                <a16:creationId xmlns:a16="http://schemas.microsoft.com/office/drawing/2014/main" id="{24891CC6-49D9-4642-804B-0F1B338A8674}"/>
              </a:ext>
            </a:extLst>
          </p:cNvPr>
          <p:cNvSpPr/>
          <p:nvPr/>
        </p:nvSpPr>
        <p:spPr>
          <a:xfrm flipH="1" flipV="1">
            <a:off x="-989" y="0"/>
            <a:ext cx="9144989" cy="5143500"/>
          </a:xfrm>
          <a:prstGeom prst="rt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E847ABC1-ABF3-47D6-AB98-7653F6C584E6}"/>
              </a:ext>
            </a:extLst>
          </p:cNvPr>
          <p:cNvSpPr txBox="1">
            <a:spLocks/>
          </p:cNvSpPr>
          <p:nvPr/>
        </p:nvSpPr>
        <p:spPr>
          <a:xfrm>
            <a:off x="628650" y="373243"/>
            <a:ext cx="6120680" cy="461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>
                <a:latin typeface="Source Sans Pro Light" panose="020B0403030403020204" pitchFamily="34" charset="0"/>
                <a:ea typeface="Source Sans Pro Light" panose="020B0403030403020204" pitchFamily="34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8" name="Прямоугольник: скругленные противолежащие углы 20">
            <a:extLst>
              <a:ext uri="{FF2B5EF4-FFF2-40B4-BE49-F238E27FC236}">
                <a16:creationId xmlns:a16="http://schemas.microsoft.com/office/drawing/2014/main" id="{907A783F-B253-4639-A731-433E9E81390A}"/>
              </a:ext>
            </a:extLst>
          </p:cNvPr>
          <p:cNvSpPr/>
          <p:nvPr/>
        </p:nvSpPr>
        <p:spPr>
          <a:xfrm>
            <a:off x="312672" y="2499742"/>
            <a:ext cx="8517666" cy="647183"/>
          </a:xfrm>
          <a:prstGeom prst="round2Diag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: скругленные противолежащие углы 21">
            <a:extLst>
              <a:ext uri="{FF2B5EF4-FFF2-40B4-BE49-F238E27FC236}">
                <a16:creationId xmlns:a16="http://schemas.microsoft.com/office/drawing/2014/main" id="{16DF9D2C-3AF9-4C37-867A-45C6D4BCA7B2}"/>
              </a:ext>
            </a:extLst>
          </p:cNvPr>
          <p:cNvSpPr/>
          <p:nvPr/>
        </p:nvSpPr>
        <p:spPr>
          <a:xfrm>
            <a:off x="325452" y="3363838"/>
            <a:ext cx="8527481" cy="643108"/>
          </a:xfrm>
          <a:prstGeom prst="round2Diag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: скругленные противолежащие углы 22">
            <a:extLst>
              <a:ext uri="{FF2B5EF4-FFF2-40B4-BE49-F238E27FC236}">
                <a16:creationId xmlns:a16="http://schemas.microsoft.com/office/drawing/2014/main" id="{62342DEC-E1AB-4587-B1BC-F48DF81F1FFD}"/>
              </a:ext>
            </a:extLst>
          </p:cNvPr>
          <p:cNvSpPr/>
          <p:nvPr/>
        </p:nvSpPr>
        <p:spPr>
          <a:xfrm>
            <a:off x="325452" y="4227934"/>
            <a:ext cx="8527481" cy="632676"/>
          </a:xfrm>
          <a:prstGeom prst="round2Diag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: скругленные противолежащие углы 23">
            <a:extLst>
              <a:ext uri="{FF2B5EF4-FFF2-40B4-BE49-F238E27FC236}">
                <a16:creationId xmlns:a16="http://schemas.microsoft.com/office/drawing/2014/main" id="{2E10CE3A-0A25-4D90-B636-5460EE0F3A0A}"/>
              </a:ext>
            </a:extLst>
          </p:cNvPr>
          <p:cNvSpPr/>
          <p:nvPr/>
        </p:nvSpPr>
        <p:spPr>
          <a:xfrm>
            <a:off x="325452" y="1564527"/>
            <a:ext cx="8547173" cy="643837"/>
          </a:xfrm>
          <a:prstGeom prst="round2Diag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CB291A-76D4-4351-BF67-0A422E5CDB2D}"/>
              </a:ext>
            </a:extLst>
          </p:cNvPr>
          <p:cNvSpPr txBox="1"/>
          <p:nvPr/>
        </p:nvSpPr>
        <p:spPr>
          <a:xfrm>
            <a:off x="490234" y="1543997"/>
            <a:ext cx="8258230" cy="956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tabLst>
                <a:tab pos="2720975" algn="l"/>
                <a:tab pos="4030980" algn="l"/>
              </a:tabLst>
            </a:pPr>
            <a:r>
              <a:rPr lang="ru-RU" sz="2000" dirty="0">
                <a:latin typeface="Source Sans Pro Light" panose="020B0403030403020204" pitchFamily="34" charset="0"/>
                <a:ea typeface="Source Sans Pro Light" panose="020B0403030403020204" pitchFamily="34" charset="0"/>
                <a:cs typeface="Segoe UI Semilight" panose="020B0402040204020203" pitchFamily="34" charset="0"/>
              </a:rPr>
              <a:t>разработан алгоритм поставленной задачи и реализован средствами автоматизированного проектирования</a:t>
            </a:r>
          </a:p>
          <a:p>
            <a:pPr indent="450215">
              <a:lnSpc>
                <a:spcPct val="150000"/>
              </a:lnSpc>
              <a:spcAft>
                <a:spcPts val="1000"/>
              </a:spcAft>
              <a:tabLst>
                <a:tab pos="2720975" algn="l"/>
                <a:tab pos="4030980" algn="l"/>
              </a:tabLst>
            </a:pPr>
            <a:endParaRPr lang="ru-RU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BA96F1-418A-4F2F-AA8A-F0138025E987}"/>
              </a:ext>
            </a:extLst>
          </p:cNvPr>
          <p:cNvSpPr txBox="1"/>
          <p:nvPr/>
        </p:nvSpPr>
        <p:spPr>
          <a:xfrm>
            <a:off x="512018" y="2469390"/>
            <a:ext cx="816443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tabLst>
                <a:tab pos="2720975" algn="l"/>
                <a:tab pos="4030980" algn="l"/>
              </a:tabLst>
            </a:pPr>
            <a:r>
              <a:rPr lang="ru-RU" sz="2000" dirty="0">
                <a:latin typeface="Source Sans Pro Light" panose="020B0403030403020204" pitchFamily="34" charset="0"/>
                <a:ea typeface="Source Sans Pro Light" panose="020B0403030403020204" pitchFamily="34" charset="0"/>
                <a:cs typeface="Segoe UI Semilight" panose="020B0402040204020203" pitchFamily="34" charset="0"/>
              </a:rPr>
              <a:t>разработан код ПП на основе готовой спецификации на уровне модуля с использованием современных ЯП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0A1AFE-E2B5-42E1-A78A-2108CEAF392F}"/>
              </a:ext>
            </a:extLst>
          </p:cNvPr>
          <p:cNvSpPr txBox="1"/>
          <p:nvPr/>
        </p:nvSpPr>
        <p:spPr>
          <a:xfrm>
            <a:off x="539552" y="3467784"/>
            <a:ext cx="815959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tabLst>
                <a:tab pos="2720975" algn="l"/>
                <a:tab pos="4030980" algn="l"/>
              </a:tabLst>
            </a:pPr>
            <a:r>
              <a:rPr lang="ru-RU" sz="2000" dirty="0">
                <a:latin typeface="Source Sans Pro Light" panose="020B0403030403020204" pitchFamily="34" charset="0"/>
                <a:ea typeface="Source Sans Pro Light" panose="020B0403030403020204" pitchFamily="34" charset="0"/>
                <a:cs typeface="Segoe UI Semilight" panose="020B0402040204020203" pitchFamily="34" charset="0"/>
              </a:rPr>
              <a:t>проведена отладка ПП с использованием инструментальных средств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435BCF-7FF6-4A02-BAC8-367B53BC9810}"/>
              </a:ext>
            </a:extLst>
          </p:cNvPr>
          <p:cNvSpPr txBox="1"/>
          <p:nvPr/>
        </p:nvSpPr>
        <p:spPr>
          <a:xfrm>
            <a:off x="540541" y="4190329"/>
            <a:ext cx="81595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tabLst>
                <a:tab pos="2720975" algn="l"/>
                <a:tab pos="4030980" algn="l"/>
              </a:tabLst>
            </a:pPr>
            <a:r>
              <a:rPr lang="ru-RU" sz="2000" dirty="0">
                <a:latin typeface="Source Sans Pro Light" panose="020B0403030403020204" pitchFamily="34" charset="0"/>
                <a:ea typeface="Source Sans Pro Light" panose="020B0403030403020204" pitchFamily="34" charset="0"/>
                <a:cs typeface="Segoe UI Semilight" panose="020B0402040204020203" pitchFamily="34" charset="0"/>
              </a:rPr>
              <a:t>оформлена документация на программные средства с использованием средств для автоматизации оформления документации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85185" y="853966"/>
            <a:ext cx="857930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800" dirty="0">
                <a:latin typeface="Segoe UI Variable Display Semil" pitchFamily="2" charset="0"/>
                <a:cs typeface="Segoe UI Semilight" panose="020B0402040204020203" pitchFamily="34" charset="0"/>
              </a:rPr>
              <a:t>   </a:t>
            </a:r>
            <a:r>
              <a:rPr lang="ru-RU" sz="2800" dirty="0">
                <a:latin typeface="Source Sans Pro Light" panose="020B0403030403020204" pitchFamily="34" charset="0"/>
                <a:ea typeface="Source Sans Pro Light" panose="020B0403030403020204" pitchFamily="34" charset="0"/>
                <a:cs typeface="Segoe UI Semilight" panose="020B0402040204020203" pitchFamily="34" charset="0"/>
              </a:rPr>
              <a:t>Были выполнены следующие задачи:</a:t>
            </a:r>
          </a:p>
          <a:p>
            <a:pPr algn="just"/>
            <a:endParaRPr lang="ru-RU" sz="2800" dirty="0">
              <a:latin typeface="Source Sans Pro Light" panose="020B0403030403020204" pitchFamily="34" charset="0"/>
              <a:ea typeface="Source Sans Pro Light" panose="020B0403030403020204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9515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OSPanel\domains\localhost\picture\fo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1329866" y="1329866"/>
            <a:ext cx="5143500" cy="2483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Прямоугольный треугольник 8">
            <a:extLst>
              <a:ext uri="{FF2B5EF4-FFF2-40B4-BE49-F238E27FC236}">
                <a16:creationId xmlns:a16="http://schemas.microsoft.com/office/drawing/2014/main" id="{992D8659-450B-40F2-B71A-1E922F2F62D2}"/>
              </a:ext>
            </a:extLst>
          </p:cNvPr>
          <p:cNvSpPr/>
          <p:nvPr/>
        </p:nvSpPr>
        <p:spPr>
          <a:xfrm rot="5400000" flipV="1">
            <a:off x="-1338685" y="1338683"/>
            <a:ext cx="5164691" cy="2487323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9503" y="123478"/>
            <a:ext cx="7886700" cy="994172"/>
          </a:xfrm>
        </p:spPr>
        <p:txBody>
          <a:bodyPr>
            <a:normAutofit/>
          </a:bodyPr>
          <a:lstStyle/>
          <a:p>
            <a:r>
              <a:rPr lang="ru-RU" sz="3200" b="1" dirty="0">
                <a:latin typeface="Source Sans Pro Light" panose="020B0403030403020204" pitchFamily="34" charset="0"/>
                <a:ea typeface="Source Sans Pro Light" panose="020B0403030403020204" pitchFamily="34" charset="0"/>
                <a:cs typeface="Times New Roman" panose="02020603050405020304" pitchFamily="18" charset="0"/>
              </a:rPr>
              <a:t>Цель и задачи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251520" y="915566"/>
            <a:ext cx="857930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800" dirty="0">
                <a:latin typeface="Segoe UI Variable Display Semil" pitchFamily="2" charset="0"/>
              </a:rPr>
              <a:t>    </a:t>
            </a:r>
            <a:r>
              <a:rPr lang="ru-RU" sz="2800" dirty="0">
                <a:solidFill>
                  <a:schemeClr val="accent4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Цель курсового проекта </a:t>
            </a:r>
            <a:r>
              <a:rPr lang="ru-RU" sz="2800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– разработка сайта по продаже изделий ручной работы.</a:t>
            </a:r>
          </a:p>
        </p:txBody>
      </p:sp>
      <p:graphicFrame>
        <p:nvGraphicFramePr>
          <p:cNvPr id="13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0019208"/>
              </p:ext>
            </p:extLst>
          </p:nvPr>
        </p:nvGraphicFramePr>
        <p:xfrm>
          <a:off x="179512" y="1923678"/>
          <a:ext cx="8856984" cy="29955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OSPanel\domains\localhost\picture\fo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1329866" y="1329866"/>
            <a:ext cx="5143500" cy="2483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Прямоугольный треугольник 14">
            <a:extLst>
              <a:ext uri="{FF2B5EF4-FFF2-40B4-BE49-F238E27FC236}">
                <a16:creationId xmlns:a16="http://schemas.microsoft.com/office/drawing/2014/main" id="{7B880B42-EE7E-4F78-9A71-B176D93EC27E}"/>
              </a:ext>
            </a:extLst>
          </p:cNvPr>
          <p:cNvSpPr/>
          <p:nvPr/>
        </p:nvSpPr>
        <p:spPr>
          <a:xfrm rot="5400000" flipV="1">
            <a:off x="-1338685" y="1338683"/>
            <a:ext cx="5164691" cy="2487323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/>
          <p:cNvSpPr/>
          <p:nvPr/>
        </p:nvSpPr>
        <p:spPr>
          <a:xfrm>
            <a:off x="1619309" y="951570"/>
            <a:ext cx="5832648" cy="367240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Овал 13"/>
          <p:cNvSpPr/>
          <p:nvPr/>
        </p:nvSpPr>
        <p:spPr>
          <a:xfrm>
            <a:off x="1907705" y="1167594"/>
            <a:ext cx="5256583" cy="31863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3568" y="339502"/>
            <a:ext cx="8559690" cy="461701"/>
          </a:xfrm>
        </p:spPr>
        <p:txBody>
          <a:bodyPr>
            <a:normAutofit fontScale="90000"/>
          </a:bodyPr>
          <a:lstStyle/>
          <a:p>
            <a:r>
              <a:rPr lang="ru-RU" sz="3200" b="1" dirty="0">
                <a:latin typeface="Source Sans Pro Light" panose="020B0403030403020204" pitchFamily="34" charset="0"/>
                <a:ea typeface="Source Sans Pro Light" panose="020B0403030403020204" pitchFamily="34" charset="0"/>
                <a:cs typeface="Times New Roman" panose="02020603050405020304" pitchFamily="18" charset="0"/>
              </a:rPr>
              <a:t>Основной функционал</a:t>
            </a:r>
            <a:r>
              <a:rPr lang="en-US" sz="3200" b="1" dirty="0">
                <a:latin typeface="Source Sans Pro Light" panose="020B0403030403020204" pitchFamily="34" charset="0"/>
                <a:ea typeface="Source Sans Pro Light" panose="020B0403030403020204" pitchFamily="34" charset="0"/>
                <a:cs typeface="Times New Roman" panose="02020603050405020304" pitchFamily="18" charset="0"/>
              </a:rPr>
              <a:t> </a:t>
            </a:r>
            <a:r>
              <a:rPr lang="ru-RU" sz="3200" b="1" dirty="0">
                <a:latin typeface="Source Sans Pro Light" panose="020B0403030403020204" pitchFamily="34" charset="0"/>
                <a:ea typeface="Source Sans Pro Light" panose="020B0403030403020204" pitchFamily="34" charset="0"/>
                <a:cs typeface="Times New Roman" panose="02020603050405020304" pitchFamily="18" charset="0"/>
              </a:rPr>
              <a:t>веб-приложения</a:t>
            </a:r>
          </a:p>
        </p:txBody>
      </p:sp>
      <p:sp>
        <p:nvSpPr>
          <p:cNvPr id="8" name="Прямоугольник с двумя скругленными противолежащими углами 7"/>
          <p:cNvSpPr/>
          <p:nvPr/>
        </p:nvSpPr>
        <p:spPr>
          <a:xfrm>
            <a:off x="971600" y="1410621"/>
            <a:ext cx="2520280" cy="702078"/>
          </a:xfrm>
          <a:prstGeom prst="round2Diag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>
                <a:solidFill>
                  <a:schemeClr val="tx1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Авторизация</a:t>
            </a:r>
          </a:p>
        </p:txBody>
      </p:sp>
      <p:sp>
        <p:nvSpPr>
          <p:cNvPr id="9" name="Прямоугольник с двумя скругленными противолежащими углами 8"/>
          <p:cNvSpPr/>
          <p:nvPr/>
        </p:nvSpPr>
        <p:spPr>
          <a:xfrm>
            <a:off x="971600" y="2480253"/>
            <a:ext cx="2520280" cy="702078"/>
          </a:xfrm>
          <a:prstGeom prst="round2Diag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>
                <a:solidFill>
                  <a:schemeClr val="tx1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Регистрация</a:t>
            </a:r>
          </a:p>
        </p:txBody>
      </p:sp>
      <p:sp>
        <p:nvSpPr>
          <p:cNvPr id="10" name="Прямоугольник с двумя скругленными противолежащими углами 9"/>
          <p:cNvSpPr/>
          <p:nvPr/>
        </p:nvSpPr>
        <p:spPr>
          <a:xfrm>
            <a:off x="5724128" y="1978854"/>
            <a:ext cx="2664296" cy="702078"/>
          </a:xfrm>
          <a:prstGeom prst="round2Diag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>
                <a:solidFill>
                  <a:schemeClr val="tx1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Поисковая строка</a:t>
            </a:r>
          </a:p>
        </p:txBody>
      </p:sp>
      <p:sp>
        <p:nvSpPr>
          <p:cNvPr id="11" name="Прямоугольник с двумя скругленными противолежащими углами 10"/>
          <p:cNvSpPr/>
          <p:nvPr/>
        </p:nvSpPr>
        <p:spPr>
          <a:xfrm>
            <a:off x="5688356" y="2989749"/>
            <a:ext cx="2700068" cy="702078"/>
          </a:xfrm>
          <a:prstGeom prst="round2Diag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>
                <a:solidFill>
                  <a:schemeClr val="tx1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Запись на курс</a:t>
            </a:r>
          </a:p>
        </p:txBody>
      </p:sp>
      <p:sp>
        <p:nvSpPr>
          <p:cNvPr id="12" name="Прямоугольник с двумя скругленными противолежащими углами 11"/>
          <p:cNvSpPr/>
          <p:nvPr/>
        </p:nvSpPr>
        <p:spPr>
          <a:xfrm>
            <a:off x="1010684" y="3583039"/>
            <a:ext cx="2520280" cy="702078"/>
          </a:xfrm>
          <a:prstGeom prst="round2Diag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>
                <a:solidFill>
                  <a:schemeClr val="tx1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Корзина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:\OSPanel\domains\localhost\picture\fo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862317" y="861813"/>
            <a:ext cx="5143500" cy="3419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рямоугольный треугольник 9">
            <a:extLst>
              <a:ext uri="{FF2B5EF4-FFF2-40B4-BE49-F238E27FC236}">
                <a16:creationId xmlns:a16="http://schemas.microsoft.com/office/drawing/2014/main" id="{A348F72E-8B86-444E-9F35-02323604EB45}"/>
              </a:ext>
            </a:extLst>
          </p:cNvPr>
          <p:cNvSpPr/>
          <p:nvPr/>
        </p:nvSpPr>
        <p:spPr>
          <a:xfrm rot="16200000" flipV="1">
            <a:off x="4858139" y="857637"/>
            <a:ext cx="5164691" cy="3407035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Picture 2" descr="C:\OSPanel\domains\localhost\picture\fo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1324334" y="1329866"/>
            <a:ext cx="5143500" cy="2483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ый треугольник 2">
            <a:extLst>
              <a:ext uri="{FF2B5EF4-FFF2-40B4-BE49-F238E27FC236}">
                <a16:creationId xmlns:a16="http://schemas.microsoft.com/office/drawing/2014/main" id="{A348F72E-8B86-444E-9F35-02323604EB45}"/>
              </a:ext>
            </a:extLst>
          </p:cNvPr>
          <p:cNvSpPr/>
          <p:nvPr/>
        </p:nvSpPr>
        <p:spPr>
          <a:xfrm rot="5400000" flipV="1">
            <a:off x="-1338685" y="1338683"/>
            <a:ext cx="5164691" cy="2487323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94325"/>
            <a:ext cx="7886700" cy="515708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latin typeface="Source Sans Pro Light" panose="020B0403030403020204" pitchFamily="34" charset="0"/>
                <a:ea typeface="Source Sans Pro Light" panose="020B0403030403020204" pitchFamily="34" charset="0"/>
                <a:cs typeface="Times New Roman" panose="02020603050405020304" pitchFamily="18" charset="0"/>
              </a:rPr>
              <a:t>UML</a:t>
            </a:r>
            <a:r>
              <a:rPr lang="ru-RU" sz="3200" b="1" dirty="0">
                <a:latin typeface="Source Sans Pro Light" panose="020B0403030403020204" pitchFamily="34" charset="0"/>
                <a:ea typeface="Source Sans Pro Light" panose="020B0403030403020204" pitchFamily="34" charset="0"/>
                <a:cs typeface="Times New Roman" panose="02020603050405020304" pitchFamily="18" charset="0"/>
              </a:rPr>
              <a:t>-диаграмма</a:t>
            </a:r>
          </a:p>
        </p:txBody>
      </p:sp>
      <p:pic>
        <p:nvPicPr>
          <p:cNvPr id="1026" name="Picture 2" descr="https://sun9-25.userapi.com/impg/erfgVrWrTG_Vha_e-3829Xrj8eUnTwNEJVfEEQ/sN2QFHLtXPs.jpg?size=1146x453&amp;quality=95&amp;sign=880a276d55d98a2775f2d70e0f3bef2e&amp;type=albu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79515"/>
            <a:ext cx="8800353" cy="347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C:\OSPanel\domains\localhost\picture\fo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862317" y="861813"/>
            <a:ext cx="5143500" cy="3419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Прямоугольный треугольник 11">
            <a:extLst>
              <a:ext uri="{FF2B5EF4-FFF2-40B4-BE49-F238E27FC236}">
                <a16:creationId xmlns:a16="http://schemas.microsoft.com/office/drawing/2014/main" id="{A348F72E-8B86-444E-9F35-02323604EB45}"/>
              </a:ext>
            </a:extLst>
          </p:cNvPr>
          <p:cNvSpPr/>
          <p:nvPr/>
        </p:nvSpPr>
        <p:spPr>
          <a:xfrm rot="16200000" flipV="1">
            <a:off x="4858139" y="857637"/>
            <a:ext cx="5164691" cy="3407035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Picture 2" descr="C:\OSPanel\domains\localhost\picture\fo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1324334" y="1329866"/>
            <a:ext cx="5143500" cy="2483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Прямоугольный треугольник 7">
            <a:extLst>
              <a:ext uri="{FF2B5EF4-FFF2-40B4-BE49-F238E27FC236}">
                <a16:creationId xmlns:a16="http://schemas.microsoft.com/office/drawing/2014/main" id="{3A5921C4-5863-4DFA-99ED-D24713B9E08D}"/>
              </a:ext>
            </a:extLst>
          </p:cNvPr>
          <p:cNvSpPr/>
          <p:nvPr/>
        </p:nvSpPr>
        <p:spPr>
          <a:xfrm rot="5400000" flipV="1">
            <a:off x="-1338685" y="1338683"/>
            <a:ext cx="5164691" cy="2487323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190CAF24-47BF-4922-9C8A-3F07AB46839E}"/>
              </a:ext>
            </a:extLst>
          </p:cNvPr>
          <p:cNvSpPr txBox="1">
            <a:spLocks/>
          </p:cNvSpPr>
          <p:nvPr/>
        </p:nvSpPr>
        <p:spPr>
          <a:xfrm>
            <a:off x="628650" y="394325"/>
            <a:ext cx="7886700" cy="5157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latin typeface="Source Sans Pro Light" panose="020B0403030403020204" pitchFamily="34" charset="0"/>
                <a:ea typeface="Source Sans Pro Light" panose="020B0403030403020204" pitchFamily="34" charset="0"/>
                <a:cs typeface="Times New Roman" panose="02020603050405020304" pitchFamily="18" charset="0"/>
              </a:rPr>
              <a:t>UML</a:t>
            </a:r>
            <a:r>
              <a:rPr lang="ru-RU" sz="3200" b="1" dirty="0">
                <a:latin typeface="Source Sans Pro Light" panose="020B0403030403020204" pitchFamily="34" charset="0"/>
                <a:ea typeface="Source Sans Pro Light" panose="020B0403030403020204" pitchFamily="34" charset="0"/>
                <a:cs typeface="Times New Roman" panose="02020603050405020304" pitchFamily="18" charset="0"/>
              </a:rPr>
              <a:t>-диаграмма</a:t>
            </a:r>
          </a:p>
        </p:txBody>
      </p:sp>
      <p:pic>
        <p:nvPicPr>
          <p:cNvPr id="2050" name="Picture 2" descr="https://sun9-35.userapi.com/impg/7yWpYv-4JsxVqIa2iTslsHdHncM0npzdym9n6g/I9YSPZBmjPg.jpg?size=1119x461&amp;quality=95&amp;sign=2d78b1d169eea0476c4306e452a6942d&amp;type=albu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842" y="925997"/>
            <a:ext cx="8644646" cy="3904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392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OSPanel\domains\localhost\picture\fo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1324334" y="1329866"/>
            <a:ext cx="5143500" cy="2483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рямоугольный треугольник 9">
            <a:extLst>
              <a:ext uri="{FF2B5EF4-FFF2-40B4-BE49-F238E27FC236}">
                <a16:creationId xmlns:a16="http://schemas.microsoft.com/office/drawing/2014/main" id="{F09425B5-F7C5-4B41-8B1F-E43442CE5956}"/>
              </a:ext>
            </a:extLst>
          </p:cNvPr>
          <p:cNvSpPr/>
          <p:nvPr/>
        </p:nvSpPr>
        <p:spPr>
          <a:xfrm rot="5400000" flipV="1">
            <a:off x="-1338685" y="1338683"/>
            <a:ext cx="5164691" cy="2487323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79948"/>
            <a:ext cx="7886700" cy="623720"/>
          </a:xfrm>
        </p:spPr>
        <p:txBody>
          <a:bodyPr>
            <a:normAutofit/>
          </a:bodyPr>
          <a:lstStyle/>
          <a:p>
            <a:r>
              <a:rPr lang="ru-RU" sz="3200" b="1" dirty="0">
                <a:latin typeface="Source Sans Pro Light" panose="020B0403030403020204" pitchFamily="34" charset="0"/>
                <a:ea typeface="Source Sans Pro Light" panose="020B0403030403020204" pitchFamily="34" charset="0"/>
                <a:cs typeface="Times New Roman" panose="02020603050405020304" pitchFamily="18" charset="0"/>
              </a:rPr>
              <a:t>Средства разработки</a:t>
            </a:r>
          </a:p>
        </p:txBody>
      </p:sp>
      <p:pic>
        <p:nvPicPr>
          <p:cNvPr id="3074" name="Picture 2" descr="https://tukumemo.com/wp/wp-content/uploads/2016/12/vsc_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2521" y="1437624"/>
            <a:ext cx="2520280" cy="945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jetpackme.files.wordpress.com/2021/11/image30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354" y="1383617"/>
            <a:ext cx="2351105" cy="983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s://image.jimcdn.com/app/cms/image/transf/none/path/sc0169da5e09bbc1e/image/i80dff21e79aaf670/version/1524681150/image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09" b="25345"/>
          <a:stretch/>
        </p:blipFill>
        <p:spPr bwMode="auto">
          <a:xfrm>
            <a:off x="3176269" y="1577326"/>
            <a:ext cx="2952328" cy="596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https://avatars.mds.yandex.net/i?id=4e233563982fa3877bcd5e21f57ecb25f210a0f6-9065820-images-thumbs&amp;n=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3082290"/>
            <a:ext cx="1656184" cy="1284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0" name="Picture 18" descr="https://goszakazvrf.ru/wp-content/uploads/2019/09/Skachat-Power-Point-logo--1440x1440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7" y="2958438"/>
            <a:ext cx="2132661" cy="1599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2" name="Picture 20" descr="https://www.allware.ru/assets/images/pictures/Visio%20Pro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8204" y="3042606"/>
            <a:ext cx="1908212" cy="1431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OSPanel\domains\localhost\picture\fo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862317" y="861813"/>
            <a:ext cx="5143500" cy="3419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Прямоугольный треугольник 12">
            <a:extLst>
              <a:ext uri="{FF2B5EF4-FFF2-40B4-BE49-F238E27FC236}">
                <a16:creationId xmlns:a16="http://schemas.microsoft.com/office/drawing/2014/main" id="{A348F72E-8B86-444E-9F35-02323604EB45}"/>
              </a:ext>
            </a:extLst>
          </p:cNvPr>
          <p:cNvSpPr/>
          <p:nvPr/>
        </p:nvSpPr>
        <p:spPr>
          <a:xfrm rot="16200000" flipV="1">
            <a:off x="4858139" y="857637"/>
            <a:ext cx="5164691" cy="3407035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4" name="Picture 2" descr="C:\OSPanel\domains\localhost\picture\fon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1324334" y="1329866"/>
            <a:ext cx="5143500" cy="2483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Прямоугольный треугольник 14">
            <a:extLst>
              <a:ext uri="{FF2B5EF4-FFF2-40B4-BE49-F238E27FC236}">
                <a16:creationId xmlns:a16="http://schemas.microsoft.com/office/drawing/2014/main" id="{3A5921C4-5863-4DFA-99ED-D24713B9E08D}"/>
              </a:ext>
            </a:extLst>
          </p:cNvPr>
          <p:cNvSpPr/>
          <p:nvPr/>
        </p:nvSpPr>
        <p:spPr>
          <a:xfrm rot="5400000" flipV="1">
            <a:off x="-1338685" y="1338683"/>
            <a:ext cx="5164691" cy="2487323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7759CF1D-7735-4B8E-BEAF-F539A81C8901}"/>
              </a:ext>
            </a:extLst>
          </p:cNvPr>
          <p:cNvSpPr txBox="1">
            <a:spLocks/>
          </p:cNvSpPr>
          <p:nvPr/>
        </p:nvSpPr>
        <p:spPr>
          <a:xfrm>
            <a:off x="1619672" y="195486"/>
            <a:ext cx="6120680" cy="461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>
                <a:latin typeface="Source Sans Pro Light" panose="020B0403030403020204" pitchFamily="34" charset="0"/>
                <a:ea typeface="Source Sans Pro Light" panose="020B0403030403020204" pitchFamily="34" charset="0"/>
                <a:cs typeface="Times New Roman" panose="02020603050405020304" pitchFamily="18" charset="0"/>
              </a:rPr>
              <a:t>Интерфейс веб-приложения</a:t>
            </a:r>
          </a:p>
        </p:txBody>
      </p:sp>
      <p:pic>
        <p:nvPicPr>
          <p:cNvPr id="4098" name="Picture 2" descr="https://sun9-45.userapi.com/impg/n45_y5Qivc1bHD6D-arTK2QhM-DumfzFWoVeQA/bFL-IYRtIoQ.jpg?size=1032x617&amp;quality=96&amp;sign=3ba7e1e5badcb8371c0253f738b2c738&amp;type=album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879202"/>
            <a:ext cx="6444208" cy="3852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5446C9A-EF01-4DB1-BDFD-2C410D54754C}"/>
              </a:ext>
            </a:extLst>
          </p:cNvPr>
          <p:cNvSpPr txBox="1"/>
          <p:nvPr/>
        </p:nvSpPr>
        <p:spPr>
          <a:xfrm>
            <a:off x="6696236" y="4659982"/>
            <a:ext cx="208823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accent4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Главная страница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C:\OSPanel\domains\localhost\picture\fo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1324334" y="1329866"/>
            <a:ext cx="5143500" cy="2483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Прямоугольный треугольник 13">
            <a:extLst>
              <a:ext uri="{FF2B5EF4-FFF2-40B4-BE49-F238E27FC236}">
                <a16:creationId xmlns:a16="http://schemas.microsoft.com/office/drawing/2014/main" id="{3A5921C4-5863-4DFA-99ED-D24713B9E08D}"/>
              </a:ext>
            </a:extLst>
          </p:cNvPr>
          <p:cNvSpPr/>
          <p:nvPr/>
        </p:nvSpPr>
        <p:spPr>
          <a:xfrm rot="5400000" flipV="1">
            <a:off x="-1338685" y="1338683"/>
            <a:ext cx="5164691" cy="2487323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1" name="Picture 2" descr="C:\OSPanel\domains\localhost\picture\fon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862317" y="861813"/>
            <a:ext cx="5143500" cy="3419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Прямоугольный треугольник 11">
            <a:extLst>
              <a:ext uri="{FF2B5EF4-FFF2-40B4-BE49-F238E27FC236}">
                <a16:creationId xmlns:a16="http://schemas.microsoft.com/office/drawing/2014/main" id="{A348F72E-8B86-444E-9F35-02323604EB45}"/>
              </a:ext>
            </a:extLst>
          </p:cNvPr>
          <p:cNvSpPr/>
          <p:nvPr/>
        </p:nvSpPr>
        <p:spPr>
          <a:xfrm rot="16200000" flipV="1">
            <a:off x="4858139" y="857637"/>
            <a:ext cx="5164691" cy="3407035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143A766-B791-4756-9A21-4B1AA55FEC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1640" y="865366"/>
            <a:ext cx="6264696" cy="36506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5446C9A-EF01-4DB1-BDFD-2C410D54754C}"/>
              </a:ext>
            </a:extLst>
          </p:cNvPr>
          <p:cNvSpPr txBox="1"/>
          <p:nvPr/>
        </p:nvSpPr>
        <p:spPr>
          <a:xfrm>
            <a:off x="6696236" y="4659982"/>
            <a:ext cx="208823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accent4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Товары</a:t>
            </a:r>
          </a:p>
        </p:txBody>
      </p:sp>
      <p:sp>
        <p:nvSpPr>
          <p:cNvPr id="19" name="Заголовок 1">
            <a:extLst>
              <a:ext uri="{FF2B5EF4-FFF2-40B4-BE49-F238E27FC236}">
                <a16:creationId xmlns:a16="http://schemas.microsoft.com/office/drawing/2014/main" id="{7759CF1D-7735-4B8E-BEAF-F539A81C8901}"/>
              </a:ext>
            </a:extLst>
          </p:cNvPr>
          <p:cNvSpPr txBox="1">
            <a:spLocks/>
          </p:cNvSpPr>
          <p:nvPr/>
        </p:nvSpPr>
        <p:spPr>
          <a:xfrm>
            <a:off x="1619672" y="195486"/>
            <a:ext cx="6120680" cy="461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>
                <a:latin typeface="Source Sans Pro Light" panose="020B0403030403020204" pitchFamily="34" charset="0"/>
                <a:ea typeface="Source Sans Pro Light" panose="020B0403030403020204" pitchFamily="34" charset="0"/>
                <a:cs typeface="Times New Roman" panose="02020603050405020304" pitchFamily="18" charset="0"/>
              </a:rPr>
              <a:t>Интерфейс веб-приложения</a:t>
            </a:r>
          </a:p>
        </p:txBody>
      </p:sp>
    </p:spTree>
    <p:extLst>
      <p:ext uri="{BB962C8B-B14F-4D97-AF65-F5344CB8AC3E}">
        <p14:creationId xmlns:p14="http://schemas.microsoft.com/office/powerpoint/2010/main" val="3036288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OSPanel\domains\localhost\picture\fo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1324334" y="1329866"/>
            <a:ext cx="5143500" cy="2483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Прямоугольный треугольник 8">
            <a:extLst>
              <a:ext uri="{FF2B5EF4-FFF2-40B4-BE49-F238E27FC236}">
                <a16:creationId xmlns:a16="http://schemas.microsoft.com/office/drawing/2014/main" id="{3A5921C4-5863-4DFA-99ED-D24713B9E08D}"/>
              </a:ext>
            </a:extLst>
          </p:cNvPr>
          <p:cNvSpPr/>
          <p:nvPr/>
        </p:nvSpPr>
        <p:spPr>
          <a:xfrm rot="5400000" flipV="1">
            <a:off x="-1338685" y="1338683"/>
            <a:ext cx="5164691" cy="2487323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2" name="Picture 2" descr="C:\OSPanel\domains\localhost\picture\fo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862317" y="861813"/>
            <a:ext cx="5143500" cy="3419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Прямоугольный треугольник 16">
            <a:extLst>
              <a:ext uri="{FF2B5EF4-FFF2-40B4-BE49-F238E27FC236}">
                <a16:creationId xmlns:a16="http://schemas.microsoft.com/office/drawing/2014/main" id="{A348F72E-8B86-444E-9F35-02323604EB45}"/>
              </a:ext>
            </a:extLst>
          </p:cNvPr>
          <p:cNvSpPr/>
          <p:nvPr/>
        </p:nvSpPr>
        <p:spPr>
          <a:xfrm rot="16200000" flipV="1">
            <a:off x="4858139" y="857637"/>
            <a:ext cx="5164691" cy="3407035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Заголовок 1">
            <a:extLst>
              <a:ext uri="{FF2B5EF4-FFF2-40B4-BE49-F238E27FC236}">
                <a16:creationId xmlns:a16="http://schemas.microsoft.com/office/drawing/2014/main" id="{7759CF1D-7735-4B8E-BEAF-F539A81C8901}"/>
              </a:ext>
            </a:extLst>
          </p:cNvPr>
          <p:cNvSpPr txBox="1">
            <a:spLocks/>
          </p:cNvSpPr>
          <p:nvPr/>
        </p:nvSpPr>
        <p:spPr>
          <a:xfrm>
            <a:off x="1619672" y="237840"/>
            <a:ext cx="6120680" cy="461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>
                <a:latin typeface="Source Sans Pro Light" panose="020B0403030403020204" pitchFamily="34" charset="0"/>
                <a:ea typeface="Source Sans Pro Light" panose="020B0403030403020204" pitchFamily="34" charset="0"/>
                <a:cs typeface="Times New Roman" panose="02020603050405020304" pitchFamily="18" charset="0"/>
              </a:rPr>
              <a:t>Интерфейс веб-приложения</a:t>
            </a: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30399C5C-9BF7-4383-96B9-949D42052F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1639" y="915566"/>
            <a:ext cx="6365425" cy="367956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5446C9A-EF01-4DB1-BDFD-2C410D54754C}"/>
              </a:ext>
            </a:extLst>
          </p:cNvPr>
          <p:cNvSpPr txBox="1"/>
          <p:nvPr/>
        </p:nvSpPr>
        <p:spPr>
          <a:xfrm>
            <a:off x="6696236" y="4659982"/>
            <a:ext cx="208823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accent4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Профиль</a:t>
            </a:r>
          </a:p>
        </p:txBody>
      </p:sp>
    </p:spTree>
    <p:extLst>
      <p:ext uri="{BB962C8B-B14F-4D97-AF65-F5344CB8AC3E}">
        <p14:creationId xmlns:p14="http://schemas.microsoft.com/office/powerpoint/2010/main" val="587303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773</TotalTime>
  <Words>198</Words>
  <Application>Microsoft Office PowerPoint</Application>
  <PresentationFormat>Экран (16:9)</PresentationFormat>
  <Paragraphs>41</Paragraphs>
  <Slides>12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Segoe UI Variable Display Semil</vt:lpstr>
      <vt:lpstr>Source Code Pro Medium</vt:lpstr>
      <vt:lpstr>Source Sans Pro Light</vt:lpstr>
      <vt:lpstr>Тема Office</vt:lpstr>
      <vt:lpstr>Министерство образования и науки Челябинской области Государственное бюджетное профессиональное образовательное учреждение  «Южно-Уральский многопрофильный колледж» </vt:lpstr>
      <vt:lpstr>Цель и задачи</vt:lpstr>
      <vt:lpstr>Основной функционал веб-приложения</vt:lpstr>
      <vt:lpstr>UML-диаграмма</vt:lpstr>
      <vt:lpstr>Презентация PowerPoint</vt:lpstr>
      <vt:lpstr>Средства разработки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Первый слайд является титульным. Он должен содержать все необходимые данные: название учебного заведения ФИО  группу студента название дисциплины и работы год защиты</dc:title>
  <dc:creator>user</dc:creator>
  <cp:lastModifiedBy>Вильгаук Анастасия Андреевна</cp:lastModifiedBy>
  <cp:revision>40</cp:revision>
  <dcterms:created xsi:type="dcterms:W3CDTF">2021-03-24T12:25:51Z</dcterms:created>
  <dcterms:modified xsi:type="dcterms:W3CDTF">2023-05-06T05:23:08Z</dcterms:modified>
</cp:coreProperties>
</file>