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json" ContentType="application/json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notesMaster" Target="notesMasters/notesMaster1.xml"/>
  <Relationship Id="rId4" Type="http://schemas.openxmlformats.org/officeDocument/2006/relationships/slide" Target="slides/slide1.xml"/>
  <Relationship Id="rId5" Type="http://schemas.openxmlformats.org/officeDocument/2006/relationships/slide" Target="slides/slide2.xml"/>
  <Relationship Id="rId6" Type="http://schemas.openxmlformats.org/officeDocument/2006/relationships/slide" Target="slides/slide3.xml"/>
  <Relationship Id="rId7" Type="http://schemas.openxmlformats.org/officeDocument/2006/relationships/slide" Target="slides/slide4.xml"/>
  <Relationship Id="rId8" Type="http://schemas.openxmlformats.org/officeDocument/2006/relationships/slide" Target="slides/slide5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.xml"/>
  <Relationship Id="rId2" Type="http://schemas.openxmlformats.org/officeDocument/2006/relationships/notesMaster" Target="../notesMasters/notesMaster1.xml"/>
</Relationships>

</file>

<file path=ppt/notesSlides/_rels/notesSlide2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2.xml"/>
  <Relationship Id="rId2" Type="http://schemas.openxmlformats.org/officeDocument/2006/relationships/notesMaster" Target="../notesMasters/notesMaster1.xml"/>
</Relationships>

</file>

<file path=ppt/notesSlides/_rels/notesSlide3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3.xml"/>
  <Relationship Id="rId2" Type="http://schemas.openxmlformats.org/officeDocument/2006/relationships/notesMaster" Target="../notesMasters/notesMaster1.xml"/>
</Relationships>

</file>

<file path=ppt/notesSlides/_rels/notesSlide4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4.xml"/>
  <Relationship Id="rId2" Type="http://schemas.openxmlformats.org/officeDocument/2006/relationships/notesMaster" Target="../notesMasters/notesMaster1.xml"/>
</Relationships>

</file>

<file path=ppt/notesSlides/_rels/notesSlide5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5.xml"/>
  <Relationship Id="rId2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52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" name="Placeholder for subTitle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/>
            </a:lvl1pPr>
          </a:lstStyle>
          <a:p>
            <a:pPr/>
            <a:r>
              <a:t>Click to edit master subtitle style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DA19D041-819B-E49E-75C3-A4878C5C3149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120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8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/>
            </a:lvl1pPr>
            <a:lvl2pPr algn="ctr">
              <a:spcBef>
                <a:spcPts val="1600"/>
              </a:spcBef>
              <a:spcAft>
                <a:spcPts val="0"/>
              </a:spcAft>
              <a:defRPr/>
            </a:lvl2pPr>
            <a:lvl3pPr algn="ctr">
              <a:spcBef>
                <a:spcPts val="1600"/>
              </a:spcBef>
              <a:spcAft>
                <a:spcPts val="0"/>
              </a:spcAft>
              <a:defRPr/>
            </a:lvl3pPr>
            <a:lvl4pPr algn="ctr">
              <a:spcBef>
                <a:spcPts val="1600"/>
              </a:spcBef>
              <a:spcAft>
                <a:spcPts val="0"/>
              </a:spcAft>
              <a:defRPr/>
            </a:lvl4pPr>
            <a:lvl5pPr algn="ctr">
              <a:spcBef>
                <a:spcPts val="1600"/>
              </a:spcBef>
              <a:spcAft>
                <a:spcPts val="0"/>
              </a:spcAft>
              <a:defRPr/>
            </a:lvl5pPr>
            <a:lvl6pPr algn="ctr">
              <a:spcBef>
                <a:spcPts val="1600"/>
              </a:spcBef>
              <a:spcAft>
                <a:spcPts val="0"/>
              </a:spcAft>
              <a:defRPr/>
            </a:lvl6pPr>
            <a:lvl7pPr algn="ctr">
              <a:spcBef>
                <a:spcPts val="1600"/>
              </a:spcBef>
              <a:spcAft>
                <a:spcPts val="0"/>
              </a:spcAft>
              <a:defRPr/>
            </a:lvl7pPr>
            <a:lvl8pPr algn="ctr">
              <a:spcBef>
                <a:spcPts val="1600"/>
              </a:spcBef>
              <a:spcAft>
                <a:spcPts val="0"/>
              </a:spcAft>
              <a:defRPr/>
            </a:lvl8pPr>
            <a:lvl9pPr algn="ctr"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3CC1EDD9-C524-DD57-BEBF-04DA05992394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for sldNum"/>
          <p:cNvSpPr>
            <a:spLocks noGrp="1"/>
          </p:cNvSpPr>
          <p:nvPr>
            <p:ph type="sldNum" idx="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84AF909B-3025-478F-7FF3-B7CD3C01CF33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36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5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DC6E4A77-104B-26E4-8A3A-C989E7197865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7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1600"/>
              </a:spcBef>
              <a:spcAft>
                <a:spcPts val="0"/>
              </a:spcAft>
              <a:defRPr/>
            </a:lvl2pPr>
            <a:lvl3pPr>
              <a:spcBef>
                <a:spcPts val="1600"/>
              </a:spcBef>
              <a:spcAft>
                <a:spcPts val="0"/>
              </a:spcAft>
              <a:defRPr/>
            </a:lvl3pPr>
            <a:lvl4pPr>
              <a:spcBef>
                <a:spcPts val="1600"/>
              </a:spcBef>
              <a:spcAft>
                <a:spcPts val="0"/>
              </a:spcAft>
              <a:defRPr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  <a:lvl6pPr>
              <a:spcBef>
                <a:spcPts val="1600"/>
              </a:spcBef>
              <a:spcAft>
                <a:spcPts val="0"/>
              </a:spcAft>
              <a:defRPr/>
            </a:lvl6pPr>
            <a:lvl7pPr>
              <a:spcBef>
                <a:spcPts val="1600"/>
              </a:spcBef>
              <a:spcAft>
                <a:spcPts val="0"/>
              </a:spcAft>
              <a:defRPr/>
            </a:lvl7pPr>
            <a:lvl8pPr>
              <a:spcBef>
                <a:spcPts val="1600"/>
              </a:spcBef>
              <a:spcAft>
                <a:spcPts val="0"/>
              </a:spcAft>
              <a:defRPr/>
            </a:lvl8pPr>
            <a:lvl9pPr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8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FD3D319A-993F-0EC8-B112-0026C9603352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0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1" name="Placeholder for body"/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2" name="Placeholder for sldNum"/>
          <p:cNvSpPr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0E82BC33-CBA0-266A-8DA6-FA273F6E4D75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4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30B4BE8E-C83B-F819-52C1-BE4467CFCA41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6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>
              <a:spcBef>
                <a:spcPts val="1600"/>
              </a:spcBef>
              <a:spcAft>
                <a:spcPts val="0"/>
              </a:spcAft>
              <a:defRPr sz="1200"/>
            </a:lvl2pPr>
            <a:lvl3pPr>
              <a:spcBef>
                <a:spcPts val="1600"/>
              </a:spcBef>
              <a:spcAft>
                <a:spcPts val="0"/>
              </a:spcAft>
              <a:defRPr sz="1200"/>
            </a:lvl3pPr>
            <a:lvl4pPr>
              <a:spcBef>
                <a:spcPts val="1600"/>
              </a:spcBef>
              <a:spcAft>
                <a:spcPts val="0"/>
              </a:spcAft>
              <a:defRPr sz="1200"/>
            </a:lvl4pPr>
            <a:lvl5pPr>
              <a:spcBef>
                <a:spcPts val="1600"/>
              </a:spcBef>
              <a:spcAft>
                <a:spcPts val="0"/>
              </a:spcAft>
              <a:defRPr sz="1200"/>
            </a:lvl5pPr>
            <a:lvl6pPr>
              <a:spcBef>
                <a:spcPts val="1600"/>
              </a:spcBef>
              <a:spcAft>
                <a:spcPts val="0"/>
              </a:spcAft>
              <a:defRPr sz="1200"/>
            </a:lvl6pPr>
            <a:lvl7pPr>
              <a:spcBef>
                <a:spcPts val="1600"/>
              </a:spcBef>
              <a:spcAft>
                <a:spcPts val="0"/>
              </a:spcAft>
              <a:defRPr sz="1200"/>
            </a:lvl7pPr>
            <a:lvl8pPr>
              <a:spcBef>
                <a:spcPts val="1600"/>
              </a:spcBef>
              <a:spcAft>
                <a:spcPts val="0"/>
              </a:spcAft>
              <a:defRPr sz="1200"/>
            </a:lvl8pPr>
            <a:lvl9pPr>
              <a:spcBef>
                <a:spcPts val="1600"/>
              </a:spcBef>
              <a:spcAft>
                <a:spcPts val="1600"/>
              </a:spcAft>
              <a:defRPr sz="1200"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17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76A6A2FF-EC30-5202-646A-04D18A5326AE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for title"/>
          <p:cNvSpPr>
            <a:spLocks noGrp="1"/>
          </p:cNvSpPr>
          <p:nvPr>
            <p:ph type="title" idx="0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19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EDE0F0C9-E3FF-E85F-6DE5-E82E40748546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>
              <a:alpha val="100000"/>
            </a:srgbClr>
          </a:solidFill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21" name="Placeholder for title"/>
          <p:cNvSpPr>
            <a:spLocks noGrp="1"/>
          </p:cNvSpPr>
          <p:nvPr>
            <p:ph type="title" idx="0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</p:spPr>
        <p:txBody>
          <a:bodyPr lIns="91440" rIns="91440" tIns="45720" bIns="45720" rtlCol="0" anchor="b">
            <a:normAutofit/>
          </a:bodyPr>
          <a:lstStyle>
            <a:lvl1pPr algn="ctr">
              <a:buNone/>
              <a:spcBef>
                <a:spcPts val="0"/>
              </a:spcBef>
              <a:spcAft>
                <a:spcPts val="0"/>
              </a:spcAft>
              <a:defRPr sz="4200"/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2" name="Placeholder for subTitle"/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 algn="ct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/>
            </a:lvl1pPr>
          </a:lstStyle>
          <a:p>
            <a:pPr/>
            <a:r>
              <a:t>Click to edit master subtitle style</a:t>
            </a:r>
            <a:endParaRPr/>
          </a:p>
        </p:txBody>
      </p:sp>
      <p:sp>
        <p:nvSpPr>
          <p:cNvPr id="23" name="Placeholder for body"/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1600"/>
              </a:spcBef>
              <a:spcAft>
                <a:spcPts val="0"/>
              </a:spcAft>
              <a:defRPr/>
            </a:lvl2pPr>
            <a:lvl3pPr>
              <a:spcBef>
                <a:spcPts val="1600"/>
              </a:spcBef>
              <a:spcAft>
                <a:spcPts val="0"/>
              </a:spcAft>
              <a:defRPr/>
            </a:lvl3pPr>
            <a:lvl4pPr>
              <a:spcBef>
                <a:spcPts val="1600"/>
              </a:spcBef>
              <a:spcAft>
                <a:spcPts val="0"/>
              </a:spcAft>
              <a:defRPr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  <a:lvl6pPr>
              <a:spcBef>
                <a:spcPts val="1600"/>
              </a:spcBef>
              <a:spcAft>
                <a:spcPts val="0"/>
              </a:spcAft>
              <a:defRPr/>
            </a:lvl6pPr>
            <a:lvl7pPr>
              <a:spcBef>
                <a:spcPts val="1600"/>
              </a:spcBef>
              <a:spcAft>
                <a:spcPts val="0"/>
              </a:spcAft>
              <a:defRPr/>
            </a:lvl7pPr>
            <a:lvl8pPr>
              <a:spcBef>
                <a:spcPts val="1600"/>
              </a:spcBef>
              <a:spcAft>
                <a:spcPts val="0"/>
              </a:spcAft>
              <a:defRPr/>
            </a:lvl8pPr>
            <a:lvl9pPr>
              <a:spcBef>
                <a:spcPts val="1600"/>
              </a:spcBef>
              <a:spcAft>
                <a:spcPts val="1600"/>
              </a:spcAft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4" name="Placeholder for sldNum"/>
          <p:cNvSpPr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7FF9D51F-1538-D260-D6C9-8A21856C0F10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OFFICE_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for body"/>
          <p:cNvSpPr>
            <a:spLocks noGrp="1"/>
          </p:cNvSpPr>
          <p:nvPr>
            <p:ph type="body" idx="0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26" name="Placeholder for sldNum"/>
          <p:cNvSpPr>
            <a:spLocks noGrp="1"/>
          </p:cNvSpPr>
          <p:nvPr>
            <p:ph type="sldNum" idx="1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/>
            </a:lvl1pPr>
          </a:lstStyle>
          <a:p>
            <a:fld id="{CDF5FD91-F623-81E4-1990-2B0276083CB5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pPr/>
            <a:r>
              <a:t>Click to edit master title style</a:t>
            </a:r>
            <a:endParaRPr/>
          </a:p>
        </p:txBody>
      </p:sp>
      <p:sp>
        <p:nvSpPr>
          <p:cNvPr id="2" name="Placeholder for body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lIns="91440" rIns="91440" tIns="45720" bIns="45720" rtlCol="0" anchor="t">
            <a:normAutofit/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 sz="18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5pPr>
            <a:lvl6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6pPr>
            <a:lvl7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7pPr>
            <a:lvl8pPr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8pPr>
            <a:lvl9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defRPr sz="14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9pPr>
          </a:lstStyle>
          <a:p>
            <a:pPr/>
            <a:r>
              <a:t>First level</a:t>
            </a:r>
            <a:endParaRPr/>
          </a:p>
          <a:p>
            <a:pPr lvl="1"/>
            <a:r>
              <a:t>Second level</a:t>
            </a:r>
            <a:endParaRPr/>
          </a:p>
          <a:p>
            <a:pPr lvl="2"/>
            <a:r>
              <a:t>Third level</a:t>
            </a:r>
            <a:endParaRPr/>
          </a:p>
          <a:p>
            <a:pPr lvl="3"/>
            <a:r>
              <a:t>Fourth level</a:t>
            </a:r>
            <a:endParaRPr/>
          </a:p>
          <a:p>
            <a:pPr lvl="4"/>
            <a:r>
              <a:t>Fifth level</a:t>
            </a:r>
            <a:endParaRPr/>
          </a:p>
          <a:p>
            <a:pPr lvl="5"/>
            <a:r>
              <a:t>Sixth level</a:t>
            </a:r>
            <a:endParaRPr/>
          </a:p>
          <a:p>
            <a:pPr lvl="6"/>
            <a:r>
              <a:t>Seventh level</a:t>
            </a:r>
            <a:endParaRPr/>
          </a:p>
          <a:p>
            <a:pPr lvl="7"/>
            <a:r>
              <a:t>Eighth level</a:t>
            </a:r>
            <a:endParaRPr/>
          </a:p>
          <a:p>
            <a:pPr lvl="8"/>
            <a:r>
              <a:t>Ninth level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 algn="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strike="noStrike" u="none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fld id="{40279188-65C0-2BD2-2A11-DE2D5EFA4E4F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399905084" r:id="rId2"/>
    <p:sldLayoutId id="2399905085" r:id="rId3"/>
    <p:sldLayoutId id="2399905086" r:id="rId4"/>
    <p:sldLayoutId id="2399905087" r:id="rId5"/>
    <p:sldLayoutId id="2399905088" r:id="rId6"/>
    <p:sldLayoutId id="2399905089" r:id="rId7"/>
    <p:sldLayoutId id="2399905090" r:id="rId8"/>
    <p:sldLayoutId id="2399905091" r:id="rId9"/>
    <p:sldLayoutId id="2399905092" r:id="rId10"/>
    <p:sldLayoutId id="2399905093" r:id="rId11"/>
    <p:sldLayoutId id="2399905094" r:id="rId12"/>
  </p:sldLayoutIdLst>
  <p:txStyles>
    <p:titleStyle>
      <a:lvl1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0">
        <a:lnSpc>
          <a:spcPct val="100000"/>
        </a:lnSpc>
        <a:spcBef>
          <a:spcPts val="0"/>
        </a:spcBef>
        <a:spcAft>
          <a:spcPts val="0"/>
        </a:spcAft>
        <a:buNone/>
        <a:defRPr sz="2800" b="0" i="0" strike="noStrike" u="none">
          <a:solidFill>
            <a:srgbClr val="000000">
              <a:alpha val="100000"/>
            </a:srgbClr>
          </a:solidFill>
          <a:latin typeface="Arial"/>
          <a:ea typeface="Arial"/>
          <a:cs typeface="Arial"/>
        </a:defRPr>
      </a:lvl9pPr>
      <a:extLst/>
    </p:titleStyle>
    <p:bodyStyle>
      <a:lvl1pPr algn="l" defTabSz="914400" marL="285750" marR="0" indent="-285750">
        <a:lnSpc>
          <a:spcPct val="115000"/>
        </a:lnSpc>
        <a:spcBef>
          <a:spcPts val="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8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5715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8572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11430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14287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17145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200025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●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2286000" marR="0" indent="-285750">
        <a:lnSpc>
          <a:spcPct val="115000"/>
        </a:lnSpc>
        <a:spcBef>
          <a:spcPts val="1600"/>
        </a:spcBef>
        <a:spcAft>
          <a:spcPts val="0"/>
        </a:spcAft>
        <a:buClr>
          <a:srgbClr val="595959">
            <a:alpha val="100000"/>
          </a:srgbClr>
        </a:buClr>
        <a:buFont typeface="Arial"/>
        <a:buChar char="○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2571750" marR="0" indent="-285750">
        <a:lnSpc>
          <a:spcPct val="115000"/>
        </a:lnSpc>
        <a:spcBef>
          <a:spcPts val="1600"/>
        </a:spcBef>
        <a:spcAft>
          <a:spcPts val="1600"/>
        </a:spcAft>
        <a:buClr>
          <a:srgbClr val="595959">
            <a:alpha val="100000"/>
          </a:srgbClr>
        </a:buClr>
        <a:buFont typeface="Arial"/>
        <a:buChar char="■"/>
        <a:defRPr sz="1400" b="0" i="0" strike="noStrike" u="none">
          <a:solidFill>
            <a:srgbClr val="595959">
              <a:alpha val="100000"/>
            </a:srgbClr>
          </a:solidFill>
          <a:latin typeface="Arial"/>
          <a:ea typeface="Arial"/>
          <a:cs typeface="Arial"/>
        </a:defRPr>
      </a:lvl9pPr>
      <a:extLst/>
    </p:bodyStyle>
    <p:otherStyle>
      <a:lvl1pPr algn="l" defTabSz="914400" marL="0">
        <a:buNone/>
        <a:defRPr sz="1100" kern="1200"/>
      </a:lvl1pPr>
      <a:lvl2pPr algn="l" defTabSz="914400" marL="285750">
        <a:buNone/>
        <a:defRPr sz="1100" kern="1200"/>
      </a:lvl2pPr>
      <a:lvl3pPr algn="l" defTabSz="914400" marL="571500">
        <a:buNone/>
        <a:defRPr sz="1100" kern="1200"/>
      </a:lvl3pPr>
      <a:lvl4pPr algn="l" defTabSz="914400" marL="857250">
        <a:buNone/>
        <a:defRPr sz="1100" kern="1200"/>
      </a:lvl4pPr>
      <a:lvl5pPr algn="l" defTabSz="914400" marL="1143000">
        <a:buNone/>
        <a:defRPr sz="1100" kern="1200"/>
      </a:lvl5pPr>
      <a:lvl6pPr algn="l" defTabSz="914400" marL="1428750">
        <a:buNone/>
        <a:defRPr sz="1100" kern="1200"/>
      </a:lvl6pPr>
      <a:lvl7pPr algn="l" defTabSz="914400" marL="1714500">
        <a:buNone/>
        <a:defRPr sz="1100" kern="1200"/>
      </a:lvl7pPr>
      <a:lvl8pPr algn="l" defTabSz="914400" marL="2000250">
        <a:buNone/>
        <a:defRPr sz="1100" kern="1200"/>
      </a:lvl8pPr>
      <a:lvl9pPr algn="l" defTabSz="914400" marL="2286000">
        <a:buNone/>
        <a:defRPr sz="11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.xml"/>
  <Relationship Id="rId3" Type="http://schemas.openxmlformats.org/officeDocument/2006/relationships/image" Target="../media/1.png"/>
  <Relationship Id="rId4" Type="http://schemas.openxmlformats.org/officeDocument/2006/relationships/image" Target="../media/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2.xml"/>
  <Relationship Id="rId3" Type="http://schemas.openxmlformats.org/officeDocument/2006/relationships/image" Target="../media/3.png"/>
  <Relationship Id="rId4" Type="http://schemas.openxmlformats.org/officeDocument/2006/relationships/image" Target="../media/1.png"/>
  <Relationship Id="rId5" Type="http://schemas.openxmlformats.org/officeDocument/2006/relationships/image" Target="../media/4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3.xml"/>
  <Relationship Id="rId3" Type="http://schemas.openxmlformats.org/officeDocument/2006/relationships/image" Target="../media/1.png"/>
  <Relationship Id="rId4" Type="http://schemas.openxmlformats.org/officeDocument/2006/relationships/image" Target="../media/5.jpg"/>
  <Relationship Id="rId5" Type="http://schemas.openxmlformats.org/officeDocument/2006/relationships/image" Target="../media/6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4.xml"/>
  <Relationship Id="rId3" Type="http://schemas.openxmlformats.org/officeDocument/2006/relationships/image" Target="../media/1.png"/>
  <Relationship Id="rId4" Type="http://schemas.openxmlformats.org/officeDocument/2006/relationships/image" Target="../media/7.png"/>
  <Relationship Id="rId5" Type="http://schemas.openxmlformats.org/officeDocument/2006/relationships/image" Target="../media/8.png"/>
  <Relationship Id="rId6" Type="http://schemas.openxmlformats.org/officeDocument/2006/relationships/image" Target="../media/9.png"/>
  <Relationship Id="rId7" Type="http://schemas.openxmlformats.org/officeDocument/2006/relationships/image" Target="../media/10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2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3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Módulo “comportamentos humanos”</a:t>
            </a:r>
            <a:endParaRPr/>
          </a:p>
        </p:txBody>
      </p:sp>
      <p:sp>
        <p:nvSpPr>
          <p:cNvPr id="4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CC64B8DC-F888-282E-7D39-9B9FF61342C8}" type="slidenum">
              <a:t>1</a:t>
            </a:fld>
          </a:p>
        </p:txBody>
      </p:sp>
      <p:sp>
        <p:nvSpPr>
          <p:cNvPr id="5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D733BBAB-AB00-0CCB-82F6-63B06BA188EF}" type="slidenum">
              <a:t>1</a:t>
            </a:fld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2017373" y="827279"/>
            <a:ext cx="5168207" cy="367659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62121" y="2692054"/>
            <a:ext cx="16335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6AA84F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peopleTracker</a:t>
            </a:r>
            <a:endParaRPr/>
          </a:p>
        </p:txBody>
      </p:sp>
      <p:sp>
        <p:nvSpPr>
          <p:cNvPr id="9" name=""/>
          <p:cNvSpPr/>
          <p:nvPr/>
        </p:nvSpPr>
        <p:spPr>
          <a:xfrm>
            <a:off x="1089782" y="2185799"/>
            <a:ext cx="918300" cy="592075"/>
          </a:xfrm>
          <a:prstGeom prst="rect">
            <a:avLst/>
          </a:prstGeom>
          <a:noFill/>
          <a:ln w="38100" cap="flat" cmpd="sng" algn="ctr">
            <a:solidFill>
              <a:srgbClr val="6AA84F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875823" y="4342279"/>
            <a:ext cx="13539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3C78D8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eyeContact</a:t>
            </a:r>
            <a:endParaRPr/>
          </a:p>
        </p:txBody>
      </p:sp>
      <p:sp>
        <p:nvSpPr>
          <p:cNvPr id="11" name=""/>
          <p:cNvSpPr/>
          <p:nvPr/>
        </p:nvSpPr>
        <p:spPr>
          <a:xfrm>
            <a:off x="2392068" y="2307404"/>
            <a:ext cx="1285475" cy="2033675"/>
          </a:xfrm>
          <a:prstGeom prst="rect">
            <a:avLst/>
          </a:prstGeom>
          <a:noFill/>
          <a:ln w="38100" cap="flat" cmpd="sng" algn="ctr">
            <a:solidFill>
              <a:srgbClr val="3C78D8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2" name=""/>
          <p:cNvSpPr txBox="1"/>
          <p:nvPr/>
        </p:nvSpPr>
        <p:spPr>
          <a:xfrm>
            <a:off x="7388276" y="4266079"/>
            <a:ext cx="14343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strike="noStrike" u="none">
                <a:solidFill>
                  <a:srgbClr val="E06666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dangerLevel</a:t>
            </a:r>
            <a:endParaRPr/>
          </a:p>
        </p:txBody>
      </p:sp>
      <p:sp>
        <p:nvSpPr>
          <p:cNvPr id="13" name=""/>
          <p:cNvSpPr/>
          <p:nvPr/>
        </p:nvSpPr>
        <p:spPr>
          <a:xfrm>
            <a:off x="7319976" y="2702004"/>
            <a:ext cx="1089800" cy="1555600"/>
          </a:xfrm>
          <a:prstGeom prst="rect">
            <a:avLst/>
          </a:prstGeom>
          <a:noFill/>
          <a:ln w="38100" cap="flat" cmpd="sng" algn="ctr">
            <a:solidFill>
              <a:srgbClr val="EA9999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4" name=""/>
          <p:cNvSpPr/>
          <p:nvPr/>
        </p:nvSpPr>
        <p:spPr>
          <a:xfrm>
            <a:off x="1944261" y="573812"/>
            <a:ext cx="5406500" cy="3668600"/>
          </a:xfrm>
          <a:prstGeom prst="rect">
            <a:avLst/>
          </a:prstGeom>
          <a:noFill/>
          <a:ln w="38100" cap="flat" cmpd="sng" algn="ctr">
            <a:solidFill>
              <a:srgbClr val="EA9999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pic>
        <p:nvPicPr>
          <p:cNvPr id="16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812950" y="1217813"/>
            <a:ext cx="3590911" cy="3095325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18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peopleTracker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solução planeada</a:t>
            </a:r>
            <a:endParaRPr/>
          </a:p>
        </p:txBody>
      </p:sp>
      <p:sp>
        <p:nvSpPr>
          <p:cNvPr id="1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7EDC2D23-69AA-10CA-5851-32BE9B41712B}" type="slidenum">
              <a:t>2</a:t>
            </a:fld>
          </a:p>
        </p:txBody>
      </p:sp>
      <p:sp>
        <p:nvSpPr>
          <p:cNvPr id="20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E1E7112B-6924-C733-BC82-8C2366F99F52}" type="slidenum">
              <a:t>2</a:t>
            </a:fld>
          </a:p>
        </p:txBody>
      </p:sp>
      <p:pic>
        <p:nvPicPr>
          <p:cNvPr id="21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911500" y="912065"/>
            <a:ext cx="2657475" cy="3305175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695525" y="4292250"/>
            <a:ext cx="3119400" cy="216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 strike="noStrike" u="none">
                <a:solidFill>
                  <a:srgbClr val="99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https://coral.ai/docs/dev-board/datasheet/</a:t>
            </a:r>
            <a:endParaRPr/>
          </a:p>
        </p:txBody>
      </p:sp>
      <p:sp>
        <p:nvSpPr>
          <p:cNvPr id="24" name=""/>
          <p:cNvSpPr/>
          <p:nvPr/>
        </p:nvSpPr>
        <p:spPr>
          <a:xfrm>
            <a:off x="3331622" y="2602125"/>
            <a:ext cx="1592859" cy="326700"/>
          </a:xfrm>
          <a:prstGeom prst="rect">
            <a:avLst/>
          </a:prstGeom>
          <a:noFill/>
          <a:ln w="50800" cap="flat" cmpd="sng" algn="ctr">
            <a:solidFill>
              <a:srgbClr val="B7B7B7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3491563" y="2260900"/>
            <a:ext cx="15522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9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mediapipe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27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28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eyeContact</a:t>
            </a:r>
            <a:r>
              <a:rPr lang="en-US" sz="2300" b="1" i="1" spc="0"/>
              <a:t>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classificador RT validado com NITEC</a:t>
            </a:r>
            <a:endParaRPr/>
          </a:p>
        </p:txBody>
      </p:sp>
      <p:sp>
        <p:nvSpPr>
          <p:cNvPr id="29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233D04D6-FFDA-FAF4-3BA5-D11AF501A596}" type="slidenum">
              <a:t>3</a:t>
            </a:fld>
          </a:p>
        </p:txBody>
      </p:sp>
      <p:sp>
        <p:nvSpPr>
          <p:cNvPr id="30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19A8ACE0-0E3B-F101-0834-BEE47EA049C4}" type="slidenum">
              <a:t>3</a:t>
            </a:fld>
          </a:p>
        </p:txBody>
      </p:sp>
      <p:pic>
        <p:nvPicPr>
          <p:cNvPr id="31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7227246" y="766329"/>
            <a:ext cx="1633500" cy="3513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algn="ctr" marL="0" marR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strike="noStrike" u="none">
                <a:solidFill>
                  <a:srgbClr val="6AA84F">
                    <a:alpha val="100000"/>
                  </a:srgbClr>
                </a:solidFill>
                <a:latin typeface="Caveat"/>
                <a:ea typeface="Caveat"/>
                <a:cs typeface="Caveat"/>
              </a:rPr>
              <a:t>por agora. A definir protocolo para produção de dataset custom</a:t>
            </a:r>
            <a:endParaRPr/>
          </a:p>
        </p:txBody>
      </p:sp>
      <p:sp>
        <p:nvSpPr>
          <p:cNvPr id="33" name=""/>
          <p:cNvSpPr/>
          <p:nvPr/>
        </p:nvSpPr>
        <p:spPr>
          <a:xfrm>
            <a:off x="7135558" y="442250"/>
            <a:ext cx="713300" cy="1487225"/>
          </a:xfrm>
          <a:prstGeom prst="rect">
            <a:avLst/>
          </a:prstGeom>
          <a:noFill/>
          <a:ln w="38100" cap="flat" cmpd="sng" algn="ctr">
            <a:solidFill>
              <a:srgbClr val="6AA84F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pic>
        <p:nvPicPr>
          <p:cNvPr id="34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787525" y="1127400"/>
            <a:ext cx="2060099" cy="156127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787525" y="2843300"/>
            <a:ext cx="2081708" cy="1561275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3166059" y="1486325"/>
            <a:ext cx="1342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TPR = 89%</a:t>
            </a:r>
            <a:endParaRPr/>
          </a:p>
        </p:txBody>
      </p:sp>
      <p:sp>
        <p:nvSpPr>
          <p:cNvPr id="37" name=""/>
          <p:cNvSpPr txBox="1"/>
          <p:nvPr/>
        </p:nvSpPr>
        <p:spPr>
          <a:xfrm>
            <a:off x="3166063" y="2019725"/>
            <a:ext cx="1675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FN</a:t>
            </a: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R = 11% </a:t>
            </a:r>
            <a:endParaRPr/>
          </a:p>
        </p:txBody>
      </p:sp>
      <p:sp>
        <p:nvSpPr>
          <p:cNvPr id="38" name=""/>
          <p:cNvSpPr txBox="1"/>
          <p:nvPr/>
        </p:nvSpPr>
        <p:spPr>
          <a:xfrm>
            <a:off x="3166061" y="3238925"/>
            <a:ext cx="15276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TNR = 84% </a:t>
            </a:r>
            <a:endParaRPr/>
          </a:p>
        </p:txBody>
      </p:sp>
      <p:sp>
        <p:nvSpPr>
          <p:cNvPr id="39" name=""/>
          <p:cNvSpPr txBox="1"/>
          <p:nvPr/>
        </p:nvSpPr>
        <p:spPr>
          <a:xfrm>
            <a:off x="3166064" y="3772325"/>
            <a:ext cx="17679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EA9999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FPR = 16%</a:t>
            </a:r>
            <a:endParaRPr/>
          </a:p>
        </p:txBody>
      </p:sp>
      <p:sp>
        <p:nvSpPr>
          <p:cNvPr id="40" name=""/>
          <p:cNvSpPr txBox="1"/>
          <p:nvPr/>
        </p:nvSpPr>
        <p:spPr>
          <a:xfrm>
            <a:off x="5502049" y="2183575"/>
            <a:ext cx="16335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3.90 GFLOPs</a:t>
            </a:r>
            <a:endParaRPr/>
          </a:p>
        </p:txBody>
      </p:sp>
      <p:sp>
        <p:nvSpPr>
          <p:cNvPr id="41" name=""/>
          <p:cNvSpPr txBox="1"/>
          <p:nvPr/>
        </p:nvSpPr>
        <p:spPr>
          <a:xfrm>
            <a:off x="5094400" y="2912225"/>
            <a:ext cx="3041100" cy="326700"/>
          </a:xfrm>
          <a:prstGeom prst="rect">
            <a:avLst/>
          </a:prstGeom>
          <a:noFill/>
        </p:spPr>
        <p:txBody>
          <a:bodyPr lIns="91425" rIns="91425" tIns="91425" bIns="91425" rtlCol="0" anchor="t">
            <a:spAutoFit/>
          </a:bodyPr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strike="noStrike" u="none">
                <a:solidFill>
                  <a:srgbClr val="93C47D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Correntemente capaz de RT (10 class por segundo) em Intel® CoreTM i7-11800H @ 4.6GHz x 16, 16GB RAM, NVIDIA RTX 3060 GPU.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75" y="-57135"/>
          <a:ext cx="9144075" cy="5056817"/>
          <a:chOff x="75" y="-57135"/>
          <a:chExt cx="9144075" cy="5056817"/>
        </a:xfrm>
      </p:grpSpPr>
      <p:sp>
        <p:nvSpPr>
          <p:cNvPr id="43" name=""/>
          <p:cNvSpPr/>
          <p:nvPr/>
        </p:nvSpPr>
        <p:spPr>
          <a:xfrm>
            <a:off x="75" y="309769"/>
            <a:ext cx="9144000" cy="129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1425" rIns="91425" tIns="91425" bIns="91425" rtlCol="0" anchor="ctr">
            <a:norm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sp>
        <p:nvSpPr>
          <p:cNvPr id="44" name="Placeholder for title"/>
          <p:cNvSpPr>
            <a:spLocks noGrp="1"/>
          </p:cNvSpPr>
          <p:nvPr>
            <p:ph type="title" idx="0"/>
          </p:nvPr>
        </p:nvSpPr>
        <p:spPr>
          <a:xfrm>
            <a:off x="301889" y="-57135"/>
            <a:ext cx="8520600" cy="572700"/>
          </a:xfrm>
          <a:prstGeom prst="rect">
            <a:avLst/>
          </a:prstGeom>
          <a:noFill/>
        </p:spPr>
        <p:txBody>
          <a:bodyPr lIns="91425" rIns="91425" tIns="91425" bIns="91425" rtlCol="0" anchor="t">
            <a:normAutofit/>
          </a:bodyPr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 spc="0"/>
              <a:t>dangerLevel</a:t>
            </a:r>
            <a:r>
              <a:rPr lang="en-US" sz="2300" b="1" i="1" spc="0"/>
              <a:t> → </a:t>
            </a:r>
            <a:r>
              <a:rPr lang="en-US" sz="2300" b="1" i="1">
                <a:solidFill>
                  <a:srgbClr val="999999">
                    <a:alpha val="100000"/>
                  </a:srgbClr>
                </a:solidFill>
              </a:rPr>
              <a:t>modelo projectado</a:t>
            </a:r>
            <a:endParaRPr/>
          </a:p>
        </p:txBody>
      </p:sp>
      <p:sp>
        <p:nvSpPr>
          <p:cNvPr id="45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14B54E46-BC14-9A24-10C5-FD24C9CEE15B}" type="slidenum">
              <a:t>4</a:t>
            </a:fld>
          </a:p>
        </p:txBody>
      </p:sp>
      <p:sp>
        <p:nvSpPr>
          <p:cNvPr id="46" name="Placeholder for sldNum"/>
          <p:cNvSpPr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lIns="91425" rIns="91425" tIns="91425" bIns="91425" rtlCol="0" anchor="ctr">
            <a:normAutofit/>
          </a:bodyPr>
          <a:p>
            <a:fld id="{69BE8E95-B9BF-FEFB-61CD-9759D8816C8E}" type="slidenum">
              <a:t>4</a:t>
            </a:fld>
          </a:p>
        </p:txBody>
      </p:sp>
      <p:pic>
        <p:nvPicPr>
          <p:cNvPr id="47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8045587" y="65890"/>
            <a:ext cx="1067774" cy="2705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1987027" y="1225377"/>
            <a:ext cx="4212991" cy="31142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214479" y="2245424"/>
            <a:ext cx="2877274" cy="507413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4101515" y="1841754"/>
            <a:ext cx="2098500" cy="3654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lIns="91425" rIns="91425" tIns="91425" bIns="91425" rtlCol="0" anchor="ctr">
            <a:normAutofit/>
          </a:bodyPr>
          <a:p>
            <a:pPr algn="ctr"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u="none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endParaRPr/>
          </a:p>
        </p:txBody>
      </p:sp>
      <p:pic>
        <p:nvPicPr>
          <p:cNvPr id="51" name="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195306" y="1861409"/>
            <a:ext cx="1393956" cy="404744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988452" y="3061210"/>
            <a:ext cx="1932184" cy="235249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4757916" y="1846639"/>
            <a:ext cx="131749" cy="29702"/>
          </a:xfrm>
          <a:prstGeom prst="rect">
            <a:avLst/>
          </a:prstGeom>
          <a:noFill/>
          <a:ln w="50800" cap="flat" cmpd="sng" algn="ctr">
            <a:solidFill>
              <a:srgbClr val="CFE2F3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4" name=""/>
          <p:cNvSpPr/>
          <p:nvPr/>
        </p:nvSpPr>
        <p:spPr>
          <a:xfrm>
            <a:off x="4816051" y="1704674"/>
            <a:ext cx="2534134" cy="1297479"/>
          </a:xfrm>
          <a:prstGeom prst="rect">
            <a:avLst/>
          </a:prstGeom>
          <a:noFill/>
          <a:ln w="50800" cap="flat" cmpd="sng" algn="ctr">
            <a:solidFill>
              <a:srgbClr val="CFE2F3">
                <a:alpha val="100000"/>
              </a:srgbClr>
            </a:solidFill>
            <a:prstDash val="solid"/>
            <a:round/>
          </a:ln>
        </p:spPr>
        <p:txBody>
          <a:bodyPr lIns="91440" rIns="91440" tIns="45720" bIns="45720" rtlCol="0" anchor="t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 spc="0"/>
              <a:t>Next Steps</a:t>
            </a:r>
            <a:endParaRPr/>
          </a:p>
        </p:txBody>
      </p:sp>
      <p:sp>
        <p:nvSpPr>
          <p:cNvPr id="57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indent="-285750">
              <a:buFont typeface="Arial"/>
              <a:buChar char="●"/>
            </a:pPr>
            <a:r>
              <a:rPr lang="en-US" spc="0"/>
              <a:t>Identificação de plataformas embebidas para processamento de redes neuronais e comparação entre estas, ex.: NVidia e Coral.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Criação duma base de integração em Python (para começar) para as funcionalidades (módulos) que proposemos.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Estudo sobre a integração destas numa ferramenta “NoCode”. </a:t>
            </a:r>
            <a:r>
              <a:rPr lang="en-US">
                <a:highlight>
                  <a:srgbClr val="FFD9B2">
                    <a:alpha val="100000"/>
                  </a:srgbClr>
                </a:highlight>
                <a:latin typeface="Courier"/>
                <a:ea typeface="Courier"/>
                <a:cs typeface="Courier"/>
              </a:rPr>
              <a:t>Simulink style</a:t>
            </a:r>
            <a:endParaRPr/>
          </a:p>
          <a:p>
            <a:pPr marL="285750" indent="-285750">
              <a:buFont typeface="Arial"/>
              <a:buChar char="●"/>
            </a:pPr>
            <a:r>
              <a:rPr lang="en-US" spc="0"/>
              <a:t>l</a:t>
            </a:r>
            <a:endParaRPr/>
          </a:p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8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fld id="{89400B47-19DF-3B91-68A4-27FFF2E59251}" type="slidenum"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2024-03-19T22:53:31Z</dcterms:created>
  <dcterms:modified xsi:type="dcterms:W3CDTF">2024-03-19T22:53:31Z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