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72" r:id="rId3"/>
  </p:sldMasterIdLst>
  <p:notesMasterIdLst>
    <p:notesMasterId r:id="rId26"/>
  </p:notesMasterIdLst>
  <p:sldIdLst>
    <p:sldId id="257" r:id="rId4"/>
    <p:sldId id="258" r:id="rId5"/>
    <p:sldId id="259" r:id="rId6"/>
    <p:sldId id="260" r:id="rId7"/>
    <p:sldId id="261" r:id="rId8"/>
    <p:sldId id="262" r:id="rId9"/>
    <p:sldId id="266" r:id="rId10"/>
    <p:sldId id="274" r:id="rId11"/>
    <p:sldId id="275" r:id="rId12"/>
    <p:sldId id="276" r:id="rId13"/>
    <p:sldId id="277" r:id="rId14"/>
    <p:sldId id="278" r:id="rId15"/>
    <p:sldId id="265" r:id="rId16"/>
    <p:sldId id="263" r:id="rId17"/>
    <p:sldId id="272" r:id="rId18"/>
    <p:sldId id="271" r:id="rId19"/>
    <p:sldId id="267" r:id="rId20"/>
    <p:sldId id="273" r:id="rId21"/>
    <p:sldId id="264" r:id="rId22"/>
    <p:sldId id="269" r:id="rId23"/>
    <p:sldId id="270" r:id="rId24"/>
    <p:sldId id="256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3D2DE-AEC5-41FD-B065-1FCB601BF75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2E8788C-8DDF-4766-A7C0-3C66E200CC08}">
      <dgm:prSet phldrT="[Text]" custT="1"/>
      <dgm:spPr/>
      <dgm:t>
        <a:bodyPr/>
        <a:lstStyle/>
        <a:p>
          <a:r>
            <a:rPr lang="pt-BR" sz="1500" dirty="0" err="1" smtClean="0">
              <a:solidFill>
                <a:schemeClr val="bg1"/>
              </a:solidFill>
            </a:rPr>
            <a:t>Dev</a:t>
          </a:r>
          <a:endParaRPr lang="pt-BR" sz="1500" dirty="0">
            <a:solidFill>
              <a:schemeClr val="bg1"/>
            </a:solidFill>
          </a:endParaRPr>
        </a:p>
      </dgm:t>
    </dgm:pt>
    <dgm:pt modelId="{140DDF72-67C8-4238-AF8C-8AED4E7A422B}" type="parTrans" cxnId="{46CF688B-1AC4-4900-BB03-B28E6576AA8A}">
      <dgm:prSet/>
      <dgm:spPr/>
      <dgm:t>
        <a:bodyPr/>
        <a:lstStyle/>
        <a:p>
          <a:endParaRPr lang="pt-BR"/>
        </a:p>
      </dgm:t>
    </dgm:pt>
    <dgm:pt modelId="{FB98F50E-6BB9-4B24-BF1C-33F9BA7C2267}" type="sibTrans" cxnId="{46CF688B-1AC4-4900-BB03-B28E6576AA8A}">
      <dgm:prSet/>
      <dgm:spPr/>
      <dgm:t>
        <a:bodyPr/>
        <a:lstStyle/>
        <a:p>
          <a:endParaRPr lang="pt-BR"/>
        </a:p>
      </dgm:t>
    </dgm:pt>
    <dgm:pt modelId="{F7B92F86-FD37-4FB1-B7F1-8991BAA8FEB3}">
      <dgm:prSet phldrT="[Text]" custT="1"/>
      <dgm:spPr/>
      <dgm:t>
        <a:bodyPr/>
        <a:lstStyle/>
        <a:p>
          <a:r>
            <a:rPr lang="pt-BR" sz="1500" dirty="0" err="1" smtClean="0">
              <a:solidFill>
                <a:schemeClr val="bg1"/>
              </a:solidFill>
            </a:rPr>
            <a:t>Ops</a:t>
          </a:r>
          <a:endParaRPr lang="pt-BR" sz="1500" dirty="0">
            <a:solidFill>
              <a:schemeClr val="bg1"/>
            </a:solidFill>
          </a:endParaRPr>
        </a:p>
      </dgm:t>
    </dgm:pt>
    <dgm:pt modelId="{E1D129EC-F811-4190-8EFC-74A93994A786}" type="parTrans" cxnId="{7E7BD8AC-4498-4D5D-A062-94A962E05F31}">
      <dgm:prSet/>
      <dgm:spPr/>
      <dgm:t>
        <a:bodyPr/>
        <a:lstStyle/>
        <a:p>
          <a:endParaRPr lang="pt-BR"/>
        </a:p>
      </dgm:t>
    </dgm:pt>
    <dgm:pt modelId="{55AD6969-1432-45A8-9982-A8B1CC015807}" type="sibTrans" cxnId="{7E7BD8AC-4498-4D5D-A062-94A962E05F31}">
      <dgm:prSet/>
      <dgm:spPr/>
      <dgm:t>
        <a:bodyPr/>
        <a:lstStyle/>
        <a:p>
          <a:endParaRPr lang="pt-BR"/>
        </a:p>
      </dgm:t>
    </dgm:pt>
    <dgm:pt modelId="{B84B42FD-2811-4C97-ABE3-BDA7A0DCB95E}">
      <dgm:prSet phldrT="[Text]" custT="1"/>
      <dgm:spPr>
        <a:solidFill>
          <a:srgbClr val="96AAB1"/>
        </a:solidFill>
      </dgm:spPr>
      <dgm:t>
        <a:bodyPr/>
        <a:lstStyle/>
        <a:p>
          <a:r>
            <a:rPr lang="pt-BR" sz="1500" b="1" dirty="0" err="1" smtClean="0"/>
            <a:t>Backlog</a:t>
          </a:r>
          <a:endParaRPr lang="pt-BR" sz="1500" b="1" dirty="0"/>
        </a:p>
      </dgm:t>
    </dgm:pt>
    <dgm:pt modelId="{EA418F4F-9E6E-46BA-B055-F356D2FEA294}" type="parTrans" cxnId="{E07254C7-A234-4322-A204-7E28A7867242}">
      <dgm:prSet/>
      <dgm:spPr/>
      <dgm:t>
        <a:bodyPr/>
        <a:lstStyle/>
        <a:p>
          <a:endParaRPr lang="pt-BR"/>
        </a:p>
      </dgm:t>
    </dgm:pt>
    <dgm:pt modelId="{87A14F92-4A90-4BC3-BB2E-53761E7F3A95}" type="sibTrans" cxnId="{E07254C7-A234-4322-A204-7E28A7867242}">
      <dgm:prSet/>
      <dgm:spPr/>
      <dgm:t>
        <a:bodyPr/>
        <a:lstStyle/>
        <a:p>
          <a:endParaRPr lang="pt-BR"/>
        </a:p>
      </dgm:t>
    </dgm:pt>
    <dgm:pt modelId="{8A6D3325-E9A2-4D52-941F-60B9A33ACA15}" type="pres">
      <dgm:prSet presAssocID="{F8F3D2DE-AEC5-41FD-B065-1FCB601BF75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9E06A751-80E8-4662-BF2B-E4320B50C077}" type="pres">
      <dgm:prSet presAssocID="{B84B42FD-2811-4C97-ABE3-BDA7A0DCB95E}" presName="Parent" presStyleLbl="node1" presStyleIdx="0" presStyleCnt="2" custScaleX="84171" custScaleY="72007" custLinFactNeighborX="10818" custLinFactNeighborY="-481">
        <dgm:presLayoutVars>
          <dgm:chMax val="4"/>
          <dgm:chPref val="3"/>
        </dgm:presLayoutVars>
      </dgm:prSet>
      <dgm:spPr>
        <a:prstGeom prst="cube">
          <a:avLst/>
        </a:prstGeom>
      </dgm:spPr>
      <dgm:t>
        <a:bodyPr/>
        <a:lstStyle/>
        <a:p>
          <a:endParaRPr lang="pt-BR"/>
        </a:p>
      </dgm:t>
    </dgm:pt>
    <dgm:pt modelId="{28C13495-1A93-41CA-87B3-87422F63A018}" type="pres">
      <dgm:prSet presAssocID="{B2E8788C-8DDF-4766-A7C0-3C66E200CC08}" presName="Accent" presStyleLbl="node1" presStyleIdx="1" presStyleCnt="2"/>
      <dgm:spPr>
        <a:solidFill>
          <a:srgbClr val="96AAB1"/>
        </a:solidFill>
      </dgm:spPr>
    </dgm:pt>
    <dgm:pt modelId="{02818CA7-DA86-4BD8-9386-75C3EF70403F}" type="pres">
      <dgm:prSet presAssocID="{B2E8788C-8DDF-4766-A7C0-3C66E200CC08}" presName="Image1" presStyleLbl="fgImgPlace1" presStyleIdx="0" presStyleCnt="2" custLinFactNeighborX="-23894" custLinFactNeighborY="-31025"/>
      <dgm:spPr>
        <a:prstGeom prst="flowChartConnector">
          <a:avLst/>
        </a:prstGeom>
        <a:solidFill>
          <a:srgbClr val="22343A"/>
        </a:solidFill>
        <a:ln>
          <a:solidFill>
            <a:schemeClr val="bg1"/>
          </a:solidFill>
        </a:ln>
      </dgm:spPr>
    </dgm:pt>
    <dgm:pt modelId="{CE6B2286-496B-4A9E-910C-960849CC319E}" type="pres">
      <dgm:prSet presAssocID="{B2E8788C-8DDF-4766-A7C0-3C66E200CC08}" presName="Child1" presStyleLbl="revTx" presStyleIdx="0" presStyleCnt="2" custLinFactNeighborX="-84792" custLinFactNeighborY="-281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F48EC2-0BC2-4DF4-A8C2-9BFFB870407D}" type="pres">
      <dgm:prSet presAssocID="{F7B92F86-FD37-4FB1-B7F1-8991BAA8FEB3}" presName="Image2" presStyleCnt="0"/>
      <dgm:spPr/>
    </dgm:pt>
    <dgm:pt modelId="{CACFB197-77A0-409E-9087-9BD251098E89}" type="pres">
      <dgm:prSet presAssocID="{F7B92F86-FD37-4FB1-B7F1-8991BAA8FEB3}" presName="Image" presStyleLbl="fgImgPlace1" presStyleIdx="1" presStyleCnt="2" custLinFactNeighborX="-26399" custLinFactNeighborY="36873"/>
      <dgm:spPr>
        <a:solidFill>
          <a:srgbClr val="2E5564"/>
        </a:solidFill>
      </dgm:spPr>
    </dgm:pt>
    <dgm:pt modelId="{CB0B6D1E-8E9A-4937-B512-7B98166F3961}" type="pres">
      <dgm:prSet presAssocID="{F7B92F86-FD37-4FB1-B7F1-8991BAA8FEB3}" presName="Child2" presStyleLbl="revTx" presStyleIdx="1" presStyleCnt="2" custLinFactNeighborX="-86487" custLinFactNeighborY="399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07254C7-A234-4322-A204-7E28A7867242}" srcId="{F8F3D2DE-AEC5-41FD-B065-1FCB601BF751}" destId="{B84B42FD-2811-4C97-ABE3-BDA7A0DCB95E}" srcOrd="0" destOrd="0" parTransId="{EA418F4F-9E6E-46BA-B055-F356D2FEA294}" sibTransId="{87A14F92-4A90-4BC3-BB2E-53761E7F3A95}"/>
    <dgm:cxn modelId="{C1BAEC84-8772-429F-9D64-5CE36EFD7CA3}" type="presOf" srcId="{B2E8788C-8DDF-4766-A7C0-3C66E200CC08}" destId="{CE6B2286-496B-4A9E-910C-960849CC319E}" srcOrd="0" destOrd="0" presId="urn:microsoft.com/office/officeart/2011/layout/RadialPictureList"/>
    <dgm:cxn modelId="{EDB5EEE8-D083-4E99-99D5-46FEFC94B7B0}" type="presOf" srcId="{B84B42FD-2811-4C97-ABE3-BDA7A0DCB95E}" destId="{9E06A751-80E8-4662-BF2B-E4320B50C077}" srcOrd="0" destOrd="0" presId="urn:microsoft.com/office/officeart/2011/layout/RadialPictureList"/>
    <dgm:cxn modelId="{0B6FA806-02D3-42B4-87A4-5B58BDC385F7}" type="presOf" srcId="{F7B92F86-FD37-4FB1-B7F1-8991BAA8FEB3}" destId="{CB0B6D1E-8E9A-4937-B512-7B98166F3961}" srcOrd="0" destOrd="0" presId="urn:microsoft.com/office/officeart/2011/layout/RadialPictureList"/>
    <dgm:cxn modelId="{46CF688B-1AC4-4900-BB03-B28E6576AA8A}" srcId="{B84B42FD-2811-4C97-ABE3-BDA7A0DCB95E}" destId="{B2E8788C-8DDF-4766-A7C0-3C66E200CC08}" srcOrd="0" destOrd="0" parTransId="{140DDF72-67C8-4238-AF8C-8AED4E7A422B}" sibTransId="{FB98F50E-6BB9-4B24-BF1C-33F9BA7C2267}"/>
    <dgm:cxn modelId="{7E7BD8AC-4498-4D5D-A062-94A962E05F31}" srcId="{B84B42FD-2811-4C97-ABE3-BDA7A0DCB95E}" destId="{F7B92F86-FD37-4FB1-B7F1-8991BAA8FEB3}" srcOrd="1" destOrd="0" parTransId="{E1D129EC-F811-4190-8EFC-74A93994A786}" sibTransId="{55AD6969-1432-45A8-9982-A8B1CC015807}"/>
    <dgm:cxn modelId="{72BF4DDE-64B5-4D47-91CC-E0119119C88D}" type="presOf" srcId="{F8F3D2DE-AEC5-41FD-B065-1FCB601BF751}" destId="{8A6D3325-E9A2-4D52-941F-60B9A33ACA15}" srcOrd="0" destOrd="0" presId="urn:microsoft.com/office/officeart/2011/layout/RadialPictureList"/>
    <dgm:cxn modelId="{1CEF1CFB-D144-4662-894F-66D32C614CFB}" type="presParOf" srcId="{8A6D3325-E9A2-4D52-941F-60B9A33ACA15}" destId="{9E06A751-80E8-4662-BF2B-E4320B50C077}" srcOrd="0" destOrd="0" presId="urn:microsoft.com/office/officeart/2011/layout/RadialPictureList"/>
    <dgm:cxn modelId="{53FE56D2-E8B5-4D67-826A-C078BDA3A295}" type="presParOf" srcId="{8A6D3325-E9A2-4D52-941F-60B9A33ACA15}" destId="{28C13495-1A93-41CA-87B3-87422F63A018}" srcOrd="1" destOrd="0" presId="urn:microsoft.com/office/officeart/2011/layout/RadialPictureList"/>
    <dgm:cxn modelId="{40FB6BE7-811F-476E-AF9B-F613A1B950FD}" type="presParOf" srcId="{8A6D3325-E9A2-4D52-941F-60B9A33ACA15}" destId="{02818CA7-DA86-4BD8-9386-75C3EF70403F}" srcOrd="2" destOrd="0" presId="urn:microsoft.com/office/officeart/2011/layout/RadialPictureList"/>
    <dgm:cxn modelId="{B936384F-12B5-4321-B139-6530F7B6B388}" type="presParOf" srcId="{8A6D3325-E9A2-4D52-941F-60B9A33ACA15}" destId="{CE6B2286-496B-4A9E-910C-960849CC319E}" srcOrd="3" destOrd="0" presId="urn:microsoft.com/office/officeart/2011/layout/RadialPictureList"/>
    <dgm:cxn modelId="{2A2618E2-E9A2-46F8-A856-C24541FF7227}" type="presParOf" srcId="{8A6D3325-E9A2-4D52-941F-60B9A33ACA15}" destId="{38F48EC2-0BC2-4DF4-A8C2-9BFFB870407D}" srcOrd="4" destOrd="0" presId="urn:microsoft.com/office/officeart/2011/layout/RadialPictureList"/>
    <dgm:cxn modelId="{7EC77DF5-F5FD-44D9-B61E-123FAC80B70D}" type="presParOf" srcId="{38F48EC2-0BC2-4DF4-A8C2-9BFFB870407D}" destId="{CACFB197-77A0-409E-9087-9BD251098E89}" srcOrd="0" destOrd="0" presId="urn:microsoft.com/office/officeart/2011/layout/RadialPictureList"/>
    <dgm:cxn modelId="{F75A927D-36E3-47FE-820A-B64D914A6FBD}" type="presParOf" srcId="{8A6D3325-E9A2-4D52-941F-60B9A33ACA15}" destId="{CB0B6D1E-8E9A-4937-B512-7B98166F3961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A5818-F15B-446D-9691-63BE32480F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D665DA2-5308-4EF9-8E5A-86540C015718}">
      <dgm:prSet phldrT="[Text]"/>
      <dgm:spPr>
        <a:solidFill>
          <a:srgbClr val="22343A"/>
        </a:solidFill>
      </dgm:spPr>
      <dgm:t>
        <a:bodyPr/>
        <a:lstStyle/>
        <a:p>
          <a:r>
            <a:rPr lang="pt-BR" dirty="0" smtClean="0"/>
            <a:t>Desenvolver</a:t>
          </a:r>
        </a:p>
      </dgm:t>
    </dgm:pt>
    <dgm:pt modelId="{D48C3205-AFBA-44DB-A49B-6EFB55CFE2EA}" type="parTrans" cxnId="{02F9A079-62BD-423F-8A1C-72AE55CC392F}">
      <dgm:prSet/>
      <dgm:spPr/>
      <dgm:t>
        <a:bodyPr/>
        <a:lstStyle/>
        <a:p>
          <a:endParaRPr lang="pt-BR"/>
        </a:p>
      </dgm:t>
    </dgm:pt>
    <dgm:pt modelId="{3BC568B4-FCB9-4A6A-A2E5-24188341B067}" type="sibTrans" cxnId="{02F9A079-62BD-423F-8A1C-72AE55CC392F}">
      <dgm:prSet/>
      <dgm:spPr/>
      <dgm:t>
        <a:bodyPr/>
        <a:lstStyle/>
        <a:p>
          <a:endParaRPr lang="pt-BR"/>
        </a:p>
      </dgm:t>
    </dgm:pt>
    <dgm:pt modelId="{7B3442D9-5D41-479A-9444-D7FAAF3DD892}">
      <dgm:prSet phldrT="[Text]"/>
      <dgm:spPr>
        <a:solidFill>
          <a:srgbClr val="22343A"/>
        </a:solidFill>
      </dgm:spPr>
      <dgm:t>
        <a:bodyPr/>
        <a:lstStyle/>
        <a:p>
          <a:r>
            <a:rPr lang="pt-BR" dirty="0" smtClean="0"/>
            <a:t>Teste Unitário</a:t>
          </a:r>
          <a:endParaRPr lang="pt-BR" dirty="0"/>
        </a:p>
      </dgm:t>
    </dgm:pt>
    <dgm:pt modelId="{A2D94F1B-E80E-44C5-8F39-5243CD563677}" type="parTrans" cxnId="{97C9206F-ED6B-4876-876B-23FB8A9EEFAF}">
      <dgm:prSet/>
      <dgm:spPr/>
      <dgm:t>
        <a:bodyPr/>
        <a:lstStyle/>
        <a:p>
          <a:endParaRPr lang="pt-BR"/>
        </a:p>
      </dgm:t>
    </dgm:pt>
    <dgm:pt modelId="{C9855AA8-0D18-4660-AE0A-F186A9DB0A6D}" type="sibTrans" cxnId="{97C9206F-ED6B-4876-876B-23FB8A9EEFAF}">
      <dgm:prSet/>
      <dgm:spPr/>
      <dgm:t>
        <a:bodyPr/>
        <a:lstStyle/>
        <a:p>
          <a:endParaRPr lang="pt-BR"/>
        </a:p>
      </dgm:t>
    </dgm:pt>
    <dgm:pt modelId="{EDFB92ED-956C-4F9E-B611-95CAA507B453}">
      <dgm:prSet phldrT="[Text]"/>
      <dgm:spPr>
        <a:solidFill>
          <a:srgbClr val="22343A"/>
        </a:solidFill>
      </dgm:spPr>
      <dgm:t>
        <a:bodyPr/>
        <a:lstStyle/>
        <a:p>
          <a:r>
            <a:rPr lang="pt-BR" dirty="0" smtClean="0"/>
            <a:t>Modelagem</a:t>
          </a:r>
          <a:endParaRPr lang="pt-BR" dirty="0"/>
        </a:p>
      </dgm:t>
    </dgm:pt>
    <dgm:pt modelId="{6A8A5B89-9EF6-4847-9DDA-F6F0E43E750B}" type="parTrans" cxnId="{0C4C0313-29CA-4D28-B613-329D8E3D5938}">
      <dgm:prSet/>
      <dgm:spPr/>
      <dgm:t>
        <a:bodyPr/>
        <a:lstStyle/>
        <a:p>
          <a:endParaRPr lang="pt-BR"/>
        </a:p>
      </dgm:t>
    </dgm:pt>
    <dgm:pt modelId="{5B63C356-F3B0-42EF-A525-E801D7E4EE14}" type="sibTrans" cxnId="{0C4C0313-29CA-4D28-B613-329D8E3D5938}">
      <dgm:prSet/>
      <dgm:spPr/>
      <dgm:t>
        <a:bodyPr/>
        <a:lstStyle/>
        <a:p>
          <a:endParaRPr lang="pt-BR"/>
        </a:p>
      </dgm:t>
    </dgm:pt>
    <dgm:pt modelId="{923E23B5-48EB-4795-8B81-5818143B1306}" type="pres">
      <dgm:prSet presAssocID="{57DA5818-F15B-446D-9691-63BE32480FE8}" presName="linearFlow" presStyleCnt="0">
        <dgm:presLayoutVars>
          <dgm:dir/>
          <dgm:resizeHandles val="exact"/>
        </dgm:presLayoutVars>
      </dgm:prSet>
      <dgm:spPr/>
    </dgm:pt>
    <dgm:pt modelId="{C00E2DC9-0468-4E9C-92F4-26998A590AA8}" type="pres">
      <dgm:prSet presAssocID="{ED665DA2-5308-4EF9-8E5A-86540C015718}" presName="composite" presStyleCnt="0"/>
      <dgm:spPr/>
    </dgm:pt>
    <dgm:pt modelId="{B8F7C4AE-43B4-4E81-B6AE-004FDE1EFEC3}" type="pres">
      <dgm:prSet presAssocID="{ED665DA2-5308-4EF9-8E5A-86540C015718}" presName="imgShp" presStyleLbl="fgImgPlace1" presStyleIdx="0" presStyleCnt="3"/>
      <dgm:spPr>
        <a:solidFill>
          <a:srgbClr val="B5D4E0"/>
        </a:solidFill>
      </dgm:spPr>
      <dgm:t>
        <a:bodyPr/>
        <a:lstStyle/>
        <a:p>
          <a:endParaRPr lang="pt-BR"/>
        </a:p>
      </dgm:t>
    </dgm:pt>
    <dgm:pt modelId="{05BB7317-D9FF-4DD4-9354-09E8C8951DE3}" type="pres">
      <dgm:prSet presAssocID="{ED665DA2-5308-4EF9-8E5A-86540C01571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512E61-499F-4D83-9A32-3F309BB00ABD}" type="pres">
      <dgm:prSet presAssocID="{3BC568B4-FCB9-4A6A-A2E5-24188341B067}" presName="spacing" presStyleCnt="0"/>
      <dgm:spPr/>
    </dgm:pt>
    <dgm:pt modelId="{1F3168A2-50E1-4572-AFEE-70572D3EE989}" type="pres">
      <dgm:prSet presAssocID="{7B3442D9-5D41-479A-9444-D7FAAF3DD892}" presName="composite" presStyleCnt="0"/>
      <dgm:spPr/>
    </dgm:pt>
    <dgm:pt modelId="{9DD0658B-EBCE-49D3-B0EE-E0286C9C9FEB}" type="pres">
      <dgm:prSet presAssocID="{7B3442D9-5D41-479A-9444-D7FAAF3DD892}" presName="imgShp" presStyleLbl="fgImgPlace1" presStyleIdx="1" presStyleCnt="3"/>
      <dgm:spPr>
        <a:solidFill>
          <a:srgbClr val="B5D4E0"/>
        </a:solidFill>
      </dgm:spPr>
    </dgm:pt>
    <dgm:pt modelId="{DC1792FE-59B7-4148-B572-F7A193A8057B}" type="pres">
      <dgm:prSet presAssocID="{7B3442D9-5D41-479A-9444-D7FAAF3DD89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E2F7A6-68F0-4753-81E6-F26DF7DE4538}" type="pres">
      <dgm:prSet presAssocID="{C9855AA8-0D18-4660-AE0A-F186A9DB0A6D}" presName="spacing" presStyleCnt="0"/>
      <dgm:spPr/>
    </dgm:pt>
    <dgm:pt modelId="{47A9C46B-84D4-43DA-A975-5E13A59BEF08}" type="pres">
      <dgm:prSet presAssocID="{EDFB92ED-956C-4F9E-B611-95CAA507B453}" presName="composite" presStyleCnt="0"/>
      <dgm:spPr/>
    </dgm:pt>
    <dgm:pt modelId="{08499D66-E5B6-4B0C-9B2A-9AC9D5E27BA7}" type="pres">
      <dgm:prSet presAssocID="{EDFB92ED-956C-4F9E-B611-95CAA507B453}" presName="imgShp" presStyleLbl="fgImgPlace1" presStyleIdx="2" presStyleCnt="3"/>
      <dgm:spPr>
        <a:solidFill>
          <a:srgbClr val="B5D4E0"/>
        </a:solidFill>
      </dgm:spPr>
    </dgm:pt>
    <dgm:pt modelId="{2BC0D4DB-A480-4058-8FB4-CC62EBD684B0}" type="pres">
      <dgm:prSet presAssocID="{EDFB92ED-956C-4F9E-B611-95CAA507B45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4C0313-29CA-4D28-B613-329D8E3D5938}" srcId="{57DA5818-F15B-446D-9691-63BE32480FE8}" destId="{EDFB92ED-956C-4F9E-B611-95CAA507B453}" srcOrd="2" destOrd="0" parTransId="{6A8A5B89-9EF6-4847-9DDA-F6F0E43E750B}" sibTransId="{5B63C356-F3B0-42EF-A525-E801D7E4EE14}"/>
    <dgm:cxn modelId="{02F9A079-62BD-423F-8A1C-72AE55CC392F}" srcId="{57DA5818-F15B-446D-9691-63BE32480FE8}" destId="{ED665DA2-5308-4EF9-8E5A-86540C015718}" srcOrd="0" destOrd="0" parTransId="{D48C3205-AFBA-44DB-A49B-6EFB55CFE2EA}" sibTransId="{3BC568B4-FCB9-4A6A-A2E5-24188341B067}"/>
    <dgm:cxn modelId="{2D3C7DAB-B331-46A3-898D-DB9FC2FCDB5D}" type="presOf" srcId="{7B3442D9-5D41-479A-9444-D7FAAF3DD892}" destId="{DC1792FE-59B7-4148-B572-F7A193A8057B}" srcOrd="0" destOrd="0" presId="urn:microsoft.com/office/officeart/2005/8/layout/vList3"/>
    <dgm:cxn modelId="{462776E7-0EC7-4772-A751-9ED83071C31E}" type="presOf" srcId="{EDFB92ED-956C-4F9E-B611-95CAA507B453}" destId="{2BC0D4DB-A480-4058-8FB4-CC62EBD684B0}" srcOrd="0" destOrd="0" presId="urn:microsoft.com/office/officeart/2005/8/layout/vList3"/>
    <dgm:cxn modelId="{0E75DDEF-ADB3-412E-AEC7-30F149E1325D}" type="presOf" srcId="{ED665DA2-5308-4EF9-8E5A-86540C015718}" destId="{05BB7317-D9FF-4DD4-9354-09E8C8951DE3}" srcOrd="0" destOrd="0" presId="urn:microsoft.com/office/officeart/2005/8/layout/vList3"/>
    <dgm:cxn modelId="{CBF3C2CE-742D-4E7B-8544-A6E398D68D91}" type="presOf" srcId="{57DA5818-F15B-446D-9691-63BE32480FE8}" destId="{923E23B5-48EB-4795-8B81-5818143B1306}" srcOrd="0" destOrd="0" presId="urn:microsoft.com/office/officeart/2005/8/layout/vList3"/>
    <dgm:cxn modelId="{97C9206F-ED6B-4876-876B-23FB8A9EEFAF}" srcId="{57DA5818-F15B-446D-9691-63BE32480FE8}" destId="{7B3442D9-5D41-479A-9444-D7FAAF3DD892}" srcOrd="1" destOrd="0" parTransId="{A2D94F1B-E80E-44C5-8F39-5243CD563677}" sibTransId="{C9855AA8-0D18-4660-AE0A-F186A9DB0A6D}"/>
    <dgm:cxn modelId="{F933D0E1-E56B-49F2-AB9A-77F139485A1C}" type="presParOf" srcId="{923E23B5-48EB-4795-8B81-5818143B1306}" destId="{C00E2DC9-0468-4E9C-92F4-26998A590AA8}" srcOrd="0" destOrd="0" presId="urn:microsoft.com/office/officeart/2005/8/layout/vList3"/>
    <dgm:cxn modelId="{E7EF5E2E-D6A7-4E24-A859-78A8CC85FB41}" type="presParOf" srcId="{C00E2DC9-0468-4E9C-92F4-26998A590AA8}" destId="{B8F7C4AE-43B4-4E81-B6AE-004FDE1EFEC3}" srcOrd="0" destOrd="0" presId="urn:microsoft.com/office/officeart/2005/8/layout/vList3"/>
    <dgm:cxn modelId="{1473550B-8A51-4A0C-8ADB-BC74DBAA362D}" type="presParOf" srcId="{C00E2DC9-0468-4E9C-92F4-26998A590AA8}" destId="{05BB7317-D9FF-4DD4-9354-09E8C8951DE3}" srcOrd="1" destOrd="0" presId="urn:microsoft.com/office/officeart/2005/8/layout/vList3"/>
    <dgm:cxn modelId="{A1849741-8AF6-4D26-801C-DAB2ECB3D209}" type="presParOf" srcId="{923E23B5-48EB-4795-8B81-5818143B1306}" destId="{6C512E61-499F-4D83-9A32-3F309BB00ABD}" srcOrd="1" destOrd="0" presId="urn:microsoft.com/office/officeart/2005/8/layout/vList3"/>
    <dgm:cxn modelId="{1443567A-2B28-46CF-86E5-2F4305CCB309}" type="presParOf" srcId="{923E23B5-48EB-4795-8B81-5818143B1306}" destId="{1F3168A2-50E1-4572-AFEE-70572D3EE989}" srcOrd="2" destOrd="0" presId="urn:microsoft.com/office/officeart/2005/8/layout/vList3"/>
    <dgm:cxn modelId="{3953D8C2-4260-4660-A7ED-9A4355305085}" type="presParOf" srcId="{1F3168A2-50E1-4572-AFEE-70572D3EE989}" destId="{9DD0658B-EBCE-49D3-B0EE-E0286C9C9FEB}" srcOrd="0" destOrd="0" presId="urn:microsoft.com/office/officeart/2005/8/layout/vList3"/>
    <dgm:cxn modelId="{2562F270-C837-491C-8FF7-0020CB9DA79A}" type="presParOf" srcId="{1F3168A2-50E1-4572-AFEE-70572D3EE989}" destId="{DC1792FE-59B7-4148-B572-F7A193A8057B}" srcOrd="1" destOrd="0" presId="urn:microsoft.com/office/officeart/2005/8/layout/vList3"/>
    <dgm:cxn modelId="{F5CEEE56-DB4E-445A-A2FF-E49C7EA04236}" type="presParOf" srcId="{923E23B5-48EB-4795-8B81-5818143B1306}" destId="{0EE2F7A6-68F0-4753-81E6-F26DF7DE4538}" srcOrd="3" destOrd="0" presId="urn:microsoft.com/office/officeart/2005/8/layout/vList3"/>
    <dgm:cxn modelId="{C0D146B2-E225-405E-B2D3-8B24BB525A5D}" type="presParOf" srcId="{923E23B5-48EB-4795-8B81-5818143B1306}" destId="{47A9C46B-84D4-43DA-A975-5E13A59BEF08}" srcOrd="4" destOrd="0" presId="urn:microsoft.com/office/officeart/2005/8/layout/vList3"/>
    <dgm:cxn modelId="{0DEDC5B0-FE5E-4F8F-A329-3AACBB25BA7B}" type="presParOf" srcId="{47A9C46B-84D4-43DA-A975-5E13A59BEF08}" destId="{08499D66-E5B6-4B0C-9B2A-9AC9D5E27BA7}" srcOrd="0" destOrd="0" presId="urn:microsoft.com/office/officeart/2005/8/layout/vList3"/>
    <dgm:cxn modelId="{0C91AE49-641D-4FCE-BD44-37428F2DBCF1}" type="presParOf" srcId="{47A9C46B-84D4-43DA-A975-5E13A59BEF08}" destId="{2BC0D4DB-A480-4058-8FB4-CC62EBD684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A5818-F15B-446D-9691-63BE32480F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D665DA2-5308-4EF9-8E5A-86540C015718}">
      <dgm:prSet phldrT="[Text]"/>
      <dgm:spPr>
        <a:solidFill>
          <a:srgbClr val="2E5564"/>
        </a:solidFill>
      </dgm:spPr>
      <dgm:t>
        <a:bodyPr/>
        <a:lstStyle/>
        <a:p>
          <a:r>
            <a:rPr lang="pt-BR" dirty="0" smtClean="0"/>
            <a:t>Provisionamento</a:t>
          </a:r>
        </a:p>
      </dgm:t>
    </dgm:pt>
    <dgm:pt modelId="{D48C3205-AFBA-44DB-A49B-6EFB55CFE2EA}" type="parTrans" cxnId="{02F9A079-62BD-423F-8A1C-72AE55CC392F}">
      <dgm:prSet/>
      <dgm:spPr/>
      <dgm:t>
        <a:bodyPr/>
        <a:lstStyle/>
        <a:p>
          <a:endParaRPr lang="pt-BR"/>
        </a:p>
      </dgm:t>
    </dgm:pt>
    <dgm:pt modelId="{3BC568B4-FCB9-4A6A-A2E5-24188341B067}" type="sibTrans" cxnId="{02F9A079-62BD-423F-8A1C-72AE55CC392F}">
      <dgm:prSet/>
      <dgm:spPr/>
      <dgm:t>
        <a:bodyPr/>
        <a:lstStyle/>
        <a:p>
          <a:endParaRPr lang="pt-BR"/>
        </a:p>
      </dgm:t>
    </dgm:pt>
    <dgm:pt modelId="{7B3442D9-5D41-479A-9444-D7FAAF3DD892}">
      <dgm:prSet phldrT="[Text]"/>
      <dgm:spPr>
        <a:solidFill>
          <a:srgbClr val="2E5564"/>
        </a:solidFill>
      </dgm:spPr>
      <dgm:t>
        <a:bodyPr/>
        <a:lstStyle/>
        <a:p>
          <a:r>
            <a:rPr lang="pt-BR" dirty="0" smtClean="0"/>
            <a:t>Ambiente</a:t>
          </a:r>
          <a:endParaRPr lang="pt-BR" dirty="0"/>
        </a:p>
      </dgm:t>
    </dgm:pt>
    <dgm:pt modelId="{A2D94F1B-E80E-44C5-8F39-5243CD563677}" type="parTrans" cxnId="{97C9206F-ED6B-4876-876B-23FB8A9EEFAF}">
      <dgm:prSet/>
      <dgm:spPr/>
      <dgm:t>
        <a:bodyPr/>
        <a:lstStyle/>
        <a:p>
          <a:endParaRPr lang="pt-BR"/>
        </a:p>
      </dgm:t>
    </dgm:pt>
    <dgm:pt modelId="{C9855AA8-0D18-4660-AE0A-F186A9DB0A6D}" type="sibTrans" cxnId="{97C9206F-ED6B-4876-876B-23FB8A9EEFAF}">
      <dgm:prSet/>
      <dgm:spPr/>
      <dgm:t>
        <a:bodyPr/>
        <a:lstStyle/>
        <a:p>
          <a:endParaRPr lang="pt-BR"/>
        </a:p>
      </dgm:t>
    </dgm:pt>
    <dgm:pt modelId="{EDFB92ED-956C-4F9E-B611-95CAA507B453}">
      <dgm:prSet phldrT="[Text]"/>
      <dgm:spPr>
        <a:solidFill>
          <a:srgbClr val="2E5564"/>
        </a:solidFill>
      </dgm:spPr>
      <dgm:t>
        <a:bodyPr/>
        <a:lstStyle/>
        <a:p>
          <a:r>
            <a:rPr lang="pt-BR" dirty="0" err="1" smtClean="0"/>
            <a:t>Deploy</a:t>
          </a:r>
          <a:endParaRPr lang="pt-BR" dirty="0"/>
        </a:p>
      </dgm:t>
    </dgm:pt>
    <dgm:pt modelId="{6A8A5B89-9EF6-4847-9DDA-F6F0E43E750B}" type="parTrans" cxnId="{0C4C0313-29CA-4D28-B613-329D8E3D5938}">
      <dgm:prSet/>
      <dgm:spPr/>
      <dgm:t>
        <a:bodyPr/>
        <a:lstStyle/>
        <a:p>
          <a:endParaRPr lang="pt-BR"/>
        </a:p>
      </dgm:t>
    </dgm:pt>
    <dgm:pt modelId="{5B63C356-F3B0-42EF-A525-E801D7E4EE14}" type="sibTrans" cxnId="{0C4C0313-29CA-4D28-B613-329D8E3D5938}">
      <dgm:prSet/>
      <dgm:spPr/>
      <dgm:t>
        <a:bodyPr/>
        <a:lstStyle/>
        <a:p>
          <a:endParaRPr lang="pt-BR"/>
        </a:p>
      </dgm:t>
    </dgm:pt>
    <dgm:pt modelId="{923E23B5-48EB-4795-8B81-5818143B1306}" type="pres">
      <dgm:prSet presAssocID="{57DA5818-F15B-446D-9691-63BE32480FE8}" presName="linearFlow" presStyleCnt="0">
        <dgm:presLayoutVars>
          <dgm:dir/>
          <dgm:resizeHandles val="exact"/>
        </dgm:presLayoutVars>
      </dgm:prSet>
      <dgm:spPr/>
    </dgm:pt>
    <dgm:pt modelId="{C00E2DC9-0468-4E9C-92F4-26998A590AA8}" type="pres">
      <dgm:prSet presAssocID="{ED665DA2-5308-4EF9-8E5A-86540C015718}" presName="composite" presStyleCnt="0"/>
      <dgm:spPr/>
    </dgm:pt>
    <dgm:pt modelId="{B8F7C4AE-43B4-4E81-B6AE-004FDE1EFEC3}" type="pres">
      <dgm:prSet presAssocID="{ED665DA2-5308-4EF9-8E5A-86540C015718}" presName="imgShp" presStyleLbl="fgImgPlace1" presStyleIdx="0" presStyleCnt="3"/>
      <dgm:spPr>
        <a:solidFill>
          <a:srgbClr val="B5D4E0"/>
        </a:solidFill>
      </dgm:spPr>
      <dgm:t>
        <a:bodyPr/>
        <a:lstStyle/>
        <a:p>
          <a:endParaRPr lang="pt-BR"/>
        </a:p>
      </dgm:t>
    </dgm:pt>
    <dgm:pt modelId="{05BB7317-D9FF-4DD4-9354-09E8C8951DE3}" type="pres">
      <dgm:prSet presAssocID="{ED665DA2-5308-4EF9-8E5A-86540C01571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512E61-499F-4D83-9A32-3F309BB00ABD}" type="pres">
      <dgm:prSet presAssocID="{3BC568B4-FCB9-4A6A-A2E5-24188341B067}" presName="spacing" presStyleCnt="0"/>
      <dgm:spPr/>
    </dgm:pt>
    <dgm:pt modelId="{1F3168A2-50E1-4572-AFEE-70572D3EE989}" type="pres">
      <dgm:prSet presAssocID="{7B3442D9-5D41-479A-9444-D7FAAF3DD892}" presName="composite" presStyleCnt="0"/>
      <dgm:spPr/>
    </dgm:pt>
    <dgm:pt modelId="{9DD0658B-EBCE-49D3-B0EE-E0286C9C9FEB}" type="pres">
      <dgm:prSet presAssocID="{7B3442D9-5D41-479A-9444-D7FAAF3DD892}" presName="imgShp" presStyleLbl="fgImgPlace1" presStyleIdx="1" presStyleCnt="3"/>
      <dgm:spPr>
        <a:solidFill>
          <a:srgbClr val="B5D4E0"/>
        </a:solidFill>
      </dgm:spPr>
    </dgm:pt>
    <dgm:pt modelId="{DC1792FE-59B7-4148-B572-F7A193A8057B}" type="pres">
      <dgm:prSet presAssocID="{7B3442D9-5D41-479A-9444-D7FAAF3DD89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E2F7A6-68F0-4753-81E6-F26DF7DE4538}" type="pres">
      <dgm:prSet presAssocID="{C9855AA8-0D18-4660-AE0A-F186A9DB0A6D}" presName="spacing" presStyleCnt="0"/>
      <dgm:spPr/>
    </dgm:pt>
    <dgm:pt modelId="{47A9C46B-84D4-43DA-A975-5E13A59BEF08}" type="pres">
      <dgm:prSet presAssocID="{EDFB92ED-956C-4F9E-B611-95CAA507B453}" presName="composite" presStyleCnt="0"/>
      <dgm:spPr/>
    </dgm:pt>
    <dgm:pt modelId="{08499D66-E5B6-4B0C-9B2A-9AC9D5E27BA7}" type="pres">
      <dgm:prSet presAssocID="{EDFB92ED-956C-4F9E-B611-95CAA507B453}" presName="imgShp" presStyleLbl="fgImgPlace1" presStyleIdx="2" presStyleCnt="3"/>
      <dgm:spPr>
        <a:solidFill>
          <a:srgbClr val="B5D4E0"/>
        </a:solidFill>
      </dgm:spPr>
    </dgm:pt>
    <dgm:pt modelId="{2BC0D4DB-A480-4058-8FB4-CC62EBD684B0}" type="pres">
      <dgm:prSet presAssocID="{EDFB92ED-956C-4F9E-B611-95CAA507B45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83CE216-6F7B-40F2-9644-5C4D4C46BC89}" type="presOf" srcId="{7B3442D9-5D41-479A-9444-D7FAAF3DD892}" destId="{DC1792FE-59B7-4148-B572-F7A193A8057B}" srcOrd="0" destOrd="0" presId="urn:microsoft.com/office/officeart/2005/8/layout/vList3"/>
    <dgm:cxn modelId="{02F9A079-62BD-423F-8A1C-72AE55CC392F}" srcId="{57DA5818-F15B-446D-9691-63BE32480FE8}" destId="{ED665DA2-5308-4EF9-8E5A-86540C015718}" srcOrd="0" destOrd="0" parTransId="{D48C3205-AFBA-44DB-A49B-6EFB55CFE2EA}" sibTransId="{3BC568B4-FCB9-4A6A-A2E5-24188341B067}"/>
    <dgm:cxn modelId="{E299B05D-A676-418D-937E-FA1771266C07}" type="presOf" srcId="{57DA5818-F15B-446D-9691-63BE32480FE8}" destId="{923E23B5-48EB-4795-8B81-5818143B1306}" srcOrd="0" destOrd="0" presId="urn:microsoft.com/office/officeart/2005/8/layout/vList3"/>
    <dgm:cxn modelId="{12E62DA6-C4A9-410D-952F-FF15396AC698}" type="presOf" srcId="{ED665DA2-5308-4EF9-8E5A-86540C015718}" destId="{05BB7317-D9FF-4DD4-9354-09E8C8951DE3}" srcOrd="0" destOrd="0" presId="urn:microsoft.com/office/officeart/2005/8/layout/vList3"/>
    <dgm:cxn modelId="{97C9206F-ED6B-4876-876B-23FB8A9EEFAF}" srcId="{57DA5818-F15B-446D-9691-63BE32480FE8}" destId="{7B3442D9-5D41-479A-9444-D7FAAF3DD892}" srcOrd="1" destOrd="0" parTransId="{A2D94F1B-E80E-44C5-8F39-5243CD563677}" sibTransId="{C9855AA8-0D18-4660-AE0A-F186A9DB0A6D}"/>
    <dgm:cxn modelId="{F79E8474-719E-4BC6-A311-7E92073EDD6E}" type="presOf" srcId="{EDFB92ED-956C-4F9E-B611-95CAA507B453}" destId="{2BC0D4DB-A480-4058-8FB4-CC62EBD684B0}" srcOrd="0" destOrd="0" presId="urn:microsoft.com/office/officeart/2005/8/layout/vList3"/>
    <dgm:cxn modelId="{0C4C0313-29CA-4D28-B613-329D8E3D5938}" srcId="{57DA5818-F15B-446D-9691-63BE32480FE8}" destId="{EDFB92ED-956C-4F9E-B611-95CAA507B453}" srcOrd="2" destOrd="0" parTransId="{6A8A5B89-9EF6-4847-9DDA-F6F0E43E750B}" sibTransId="{5B63C356-F3B0-42EF-A525-E801D7E4EE14}"/>
    <dgm:cxn modelId="{84DCDB74-7915-4838-8D6B-F1AF0D99E779}" type="presParOf" srcId="{923E23B5-48EB-4795-8B81-5818143B1306}" destId="{C00E2DC9-0468-4E9C-92F4-26998A590AA8}" srcOrd="0" destOrd="0" presId="urn:microsoft.com/office/officeart/2005/8/layout/vList3"/>
    <dgm:cxn modelId="{CACB4EE8-06DF-4952-AC6E-764BF4C94885}" type="presParOf" srcId="{C00E2DC9-0468-4E9C-92F4-26998A590AA8}" destId="{B8F7C4AE-43B4-4E81-B6AE-004FDE1EFEC3}" srcOrd="0" destOrd="0" presId="urn:microsoft.com/office/officeart/2005/8/layout/vList3"/>
    <dgm:cxn modelId="{F75CD311-539C-4D88-85F6-CDFA86806662}" type="presParOf" srcId="{C00E2DC9-0468-4E9C-92F4-26998A590AA8}" destId="{05BB7317-D9FF-4DD4-9354-09E8C8951DE3}" srcOrd="1" destOrd="0" presId="urn:microsoft.com/office/officeart/2005/8/layout/vList3"/>
    <dgm:cxn modelId="{C41877AD-7F79-483A-B043-60826271A485}" type="presParOf" srcId="{923E23B5-48EB-4795-8B81-5818143B1306}" destId="{6C512E61-499F-4D83-9A32-3F309BB00ABD}" srcOrd="1" destOrd="0" presId="urn:microsoft.com/office/officeart/2005/8/layout/vList3"/>
    <dgm:cxn modelId="{FDB7DA5B-219A-4BEA-AE59-8F81A32068B0}" type="presParOf" srcId="{923E23B5-48EB-4795-8B81-5818143B1306}" destId="{1F3168A2-50E1-4572-AFEE-70572D3EE989}" srcOrd="2" destOrd="0" presId="urn:microsoft.com/office/officeart/2005/8/layout/vList3"/>
    <dgm:cxn modelId="{0637317A-D198-4BF2-B186-98311A545C75}" type="presParOf" srcId="{1F3168A2-50E1-4572-AFEE-70572D3EE989}" destId="{9DD0658B-EBCE-49D3-B0EE-E0286C9C9FEB}" srcOrd="0" destOrd="0" presId="urn:microsoft.com/office/officeart/2005/8/layout/vList3"/>
    <dgm:cxn modelId="{1AC196C2-D964-4671-96AC-A8D7E22DF429}" type="presParOf" srcId="{1F3168A2-50E1-4572-AFEE-70572D3EE989}" destId="{DC1792FE-59B7-4148-B572-F7A193A8057B}" srcOrd="1" destOrd="0" presId="urn:microsoft.com/office/officeart/2005/8/layout/vList3"/>
    <dgm:cxn modelId="{DEFB17BD-F45E-4D8A-8775-2BC9BDD2DE50}" type="presParOf" srcId="{923E23B5-48EB-4795-8B81-5818143B1306}" destId="{0EE2F7A6-68F0-4753-81E6-F26DF7DE4538}" srcOrd="3" destOrd="0" presId="urn:microsoft.com/office/officeart/2005/8/layout/vList3"/>
    <dgm:cxn modelId="{A9F5F249-540E-467A-A97E-93F313EA1CF3}" type="presParOf" srcId="{923E23B5-48EB-4795-8B81-5818143B1306}" destId="{47A9C46B-84D4-43DA-A975-5E13A59BEF08}" srcOrd="4" destOrd="0" presId="urn:microsoft.com/office/officeart/2005/8/layout/vList3"/>
    <dgm:cxn modelId="{0E81076A-C1F5-4043-B5CD-E58D321271B5}" type="presParOf" srcId="{47A9C46B-84D4-43DA-A975-5E13A59BEF08}" destId="{08499D66-E5B6-4B0C-9B2A-9AC9D5E27BA7}" srcOrd="0" destOrd="0" presId="urn:microsoft.com/office/officeart/2005/8/layout/vList3"/>
    <dgm:cxn modelId="{4975283E-4437-43B8-8D77-074B440C4C69}" type="presParOf" srcId="{47A9C46B-84D4-43DA-A975-5E13A59BEF08}" destId="{2BC0D4DB-A480-4058-8FB4-CC62EBD684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A5818-F15B-446D-9691-63BE32480F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D665DA2-5308-4EF9-8E5A-86540C015718}">
      <dgm:prSet phldrT="[Text]"/>
      <dgm:spPr>
        <a:solidFill>
          <a:srgbClr val="2E5564"/>
        </a:solidFill>
      </dgm:spPr>
      <dgm:t>
        <a:bodyPr/>
        <a:lstStyle/>
        <a:p>
          <a:r>
            <a:rPr lang="pt-BR" dirty="0" smtClean="0"/>
            <a:t>Monitoração</a:t>
          </a:r>
        </a:p>
        <a:p>
          <a:r>
            <a:rPr lang="pt-BR" dirty="0" smtClean="0"/>
            <a:t>(APM)</a:t>
          </a:r>
        </a:p>
      </dgm:t>
    </dgm:pt>
    <dgm:pt modelId="{D48C3205-AFBA-44DB-A49B-6EFB55CFE2EA}" type="parTrans" cxnId="{02F9A079-62BD-423F-8A1C-72AE55CC392F}">
      <dgm:prSet/>
      <dgm:spPr/>
      <dgm:t>
        <a:bodyPr/>
        <a:lstStyle/>
        <a:p>
          <a:endParaRPr lang="pt-BR"/>
        </a:p>
      </dgm:t>
    </dgm:pt>
    <dgm:pt modelId="{3BC568B4-FCB9-4A6A-A2E5-24188341B067}" type="sibTrans" cxnId="{02F9A079-62BD-423F-8A1C-72AE55CC392F}">
      <dgm:prSet/>
      <dgm:spPr/>
      <dgm:t>
        <a:bodyPr/>
        <a:lstStyle/>
        <a:p>
          <a:endParaRPr lang="pt-BR"/>
        </a:p>
      </dgm:t>
    </dgm:pt>
    <dgm:pt modelId="{923E23B5-48EB-4795-8B81-5818143B1306}" type="pres">
      <dgm:prSet presAssocID="{57DA5818-F15B-446D-9691-63BE32480FE8}" presName="linearFlow" presStyleCnt="0">
        <dgm:presLayoutVars>
          <dgm:dir/>
          <dgm:resizeHandles val="exact"/>
        </dgm:presLayoutVars>
      </dgm:prSet>
      <dgm:spPr/>
    </dgm:pt>
    <dgm:pt modelId="{C00E2DC9-0468-4E9C-92F4-26998A590AA8}" type="pres">
      <dgm:prSet presAssocID="{ED665DA2-5308-4EF9-8E5A-86540C015718}" presName="composite" presStyleCnt="0"/>
      <dgm:spPr/>
    </dgm:pt>
    <dgm:pt modelId="{B8F7C4AE-43B4-4E81-B6AE-004FDE1EFEC3}" type="pres">
      <dgm:prSet presAssocID="{ED665DA2-5308-4EF9-8E5A-86540C015718}" presName="imgShp" presStyleLbl="fgImgPlace1" presStyleIdx="0" presStyleCnt="1" custLinFactNeighborX="3536"/>
      <dgm:spPr>
        <a:solidFill>
          <a:schemeClr val="accent1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05BB7317-D9FF-4DD4-9354-09E8C8951DE3}" type="pres">
      <dgm:prSet presAssocID="{ED665DA2-5308-4EF9-8E5A-86540C015718}" presName="txShp" presStyleLbl="node1" presStyleIdx="0" presStyleCnt="1" custLinFactNeighborX="-255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F9A079-62BD-423F-8A1C-72AE55CC392F}" srcId="{57DA5818-F15B-446D-9691-63BE32480FE8}" destId="{ED665DA2-5308-4EF9-8E5A-86540C015718}" srcOrd="0" destOrd="0" parTransId="{D48C3205-AFBA-44DB-A49B-6EFB55CFE2EA}" sibTransId="{3BC568B4-FCB9-4A6A-A2E5-24188341B067}"/>
    <dgm:cxn modelId="{3DD316C6-60B6-4F99-99C0-6F931C622AF6}" type="presOf" srcId="{57DA5818-F15B-446D-9691-63BE32480FE8}" destId="{923E23B5-48EB-4795-8B81-5818143B1306}" srcOrd="0" destOrd="0" presId="urn:microsoft.com/office/officeart/2005/8/layout/vList3"/>
    <dgm:cxn modelId="{E2EFAA8D-34F3-4BA2-80F8-DBC477A82B0C}" type="presOf" srcId="{ED665DA2-5308-4EF9-8E5A-86540C015718}" destId="{05BB7317-D9FF-4DD4-9354-09E8C8951DE3}" srcOrd="0" destOrd="0" presId="urn:microsoft.com/office/officeart/2005/8/layout/vList3"/>
    <dgm:cxn modelId="{7D142428-02F9-4407-AAF6-B5EDE507CCD0}" type="presParOf" srcId="{923E23B5-48EB-4795-8B81-5818143B1306}" destId="{C00E2DC9-0468-4E9C-92F4-26998A590AA8}" srcOrd="0" destOrd="0" presId="urn:microsoft.com/office/officeart/2005/8/layout/vList3"/>
    <dgm:cxn modelId="{8E4D2720-73BA-409F-8D5F-A199631A7179}" type="presParOf" srcId="{C00E2DC9-0468-4E9C-92F4-26998A590AA8}" destId="{B8F7C4AE-43B4-4E81-B6AE-004FDE1EFEC3}" srcOrd="0" destOrd="0" presId="urn:microsoft.com/office/officeart/2005/8/layout/vList3"/>
    <dgm:cxn modelId="{065A2A51-1240-47D8-9EB8-018342C0B1F8}" type="presParOf" srcId="{C00E2DC9-0468-4E9C-92F4-26998A590AA8}" destId="{05BB7317-D9FF-4DD4-9354-09E8C8951D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4BC0F-3892-4F27-B8A0-3A41BF97750D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CB66421-E791-492A-8569-C895EA687D31}">
      <dgm:prSet phldrT="[Texto]"/>
      <dgm:spPr>
        <a:solidFill>
          <a:srgbClr val="7030A0"/>
        </a:solidFill>
      </dgm:spPr>
      <dgm:t>
        <a:bodyPr/>
        <a:lstStyle/>
        <a:p>
          <a:r>
            <a:rPr lang="pt-BR" dirty="0" err="1"/>
            <a:t>Epic</a:t>
          </a:r>
          <a:endParaRPr lang="pt-BR" dirty="0"/>
        </a:p>
      </dgm:t>
    </dgm:pt>
    <dgm:pt modelId="{A4E88F76-85B4-4DAD-B296-ED58D2B38E8B}" type="parTrans" cxnId="{7E850049-60D1-4DAA-8D71-D14BDBEFF81E}">
      <dgm:prSet/>
      <dgm:spPr/>
      <dgm:t>
        <a:bodyPr/>
        <a:lstStyle/>
        <a:p>
          <a:endParaRPr lang="pt-BR"/>
        </a:p>
      </dgm:t>
    </dgm:pt>
    <dgm:pt modelId="{E44B88EF-3EE9-4AC0-A2DA-E249171DB7A9}" type="sibTrans" cxnId="{7E850049-60D1-4DAA-8D71-D14BDBEFF81E}">
      <dgm:prSet/>
      <dgm:spPr/>
      <dgm:t>
        <a:bodyPr/>
        <a:lstStyle/>
        <a:p>
          <a:endParaRPr lang="pt-BR"/>
        </a:p>
      </dgm:t>
    </dgm:pt>
    <dgm:pt modelId="{C64F48F2-F56F-465C-96EF-EB04FD8EB506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/>
            <a:t>Story</a:t>
          </a:r>
          <a:endParaRPr lang="pt-BR" dirty="0"/>
        </a:p>
      </dgm:t>
    </dgm:pt>
    <dgm:pt modelId="{2030B0B0-E445-4FD5-9633-42CEBD5971F6}" type="parTrans" cxnId="{544EC6A8-3FB5-48F1-9D2E-A094A93928F4}">
      <dgm:prSet/>
      <dgm:spPr/>
      <dgm:t>
        <a:bodyPr/>
        <a:lstStyle/>
        <a:p>
          <a:endParaRPr lang="pt-BR"/>
        </a:p>
      </dgm:t>
    </dgm:pt>
    <dgm:pt modelId="{C2A8C357-C01D-468C-BB54-47AFD82D6199}" type="sibTrans" cxnId="{544EC6A8-3FB5-48F1-9D2E-A094A93928F4}">
      <dgm:prSet/>
      <dgm:spPr/>
      <dgm:t>
        <a:bodyPr/>
        <a:lstStyle/>
        <a:p>
          <a:endParaRPr lang="pt-BR"/>
        </a:p>
      </dgm:t>
    </dgm:pt>
    <dgm:pt modelId="{52AAE4DF-F375-4F12-8655-4E7A4B01981E}">
      <dgm:prSet phldrT="[Texto]"/>
      <dgm:spPr>
        <a:solidFill>
          <a:srgbClr val="0070C0"/>
        </a:solidFill>
      </dgm:spPr>
      <dgm:t>
        <a:bodyPr/>
        <a:lstStyle/>
        <a:p>
          <a:r>
            <a:rPr lang="pt-BR"/>
            <a:t>Task</a:t>
          </a:r>
        </a:p>
      </dgm:t>
    </dgm:pt>
    <dgm:pt modelId="{0EFCA15E-8176-43D0-AE72-E95D2A4DE64F}" type="parTrans" cxnId="{86808055-55D6-48E0-A875-C920C9287D69}">
      <dgm:prSet/>
      <dgm:spPr/>
      <dgm:t>
        <a:bodyPr/>
        <a:lstStyle/>
        <a:p>
          <a:endParaRPr lang="pt-BR"/>
        </a:p>
      </dgm:t>
    </dgm:pt>
    <dgm:pt modelId="{E2C4C895-5E4A-4803-B047-DFB624B70A7A}" type="sibTrans" cxnId="{86808055-55D6-48E0-A875-C920C9287D69}">
      <dgm:prSet/>
      <dgm:spPr/>
      <dgm:t>
        <a:bodyPr/>
        <a:lstStyle/>
        <a:p>
          <a:endParaRPr lang="pt-BR"/>
        </a:p>
      </dgm:t>
    </dgm:pt>
    <dgm:pt modelId="{841A97B9-F28F-4486-9363-B7062625773E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/>
            <a:t>Story</a:t>
          </a:r>
          <a:endParaRPr lang="pt-BR" dirty="0"/>
        </a:p>
      </dgm:t>
    </dgm:pt>
    <dgm:pt modelId="{5DCD0E2C-7568-4ABA-B3FB-6A5E641393A0}" type="parTrans" cxnId="{8A2EA736-5F52-4973-81A8-37C88A818BCF}">
      <dgm:prSet/>
      <dgm:spPr/>
      <dgm:t>
        <a:bodyPr/>
        <a:lstStyle/>
        <a:p>
          <a:endParaRPr lang="pt-BR"/>
        </a:p>
      </dgm:t>
    </dgm:pt>
    <dgm:pt modelId="{9EADE5FA-6035-4CC8-A31E-790B902FBD74}" type="sibTrans" cxnId="{8A2EA736-5F52-4973-81A8-37C88A818BCF}">
      <dgm:prSet/>
      <dgm:spPr/>
      <dgm:t>
        <a:bodyPr/>
        <a:lstStyle/>
        <a:p>
          <a:endParaRPr lang="pt-BR"/>
        </a:p>
      </dgm:t>
    </dgm:pt>
    <dgm:pt modelId="{E95C13E6-4E28-425B-BB90-BEC6B31638B2}">
      <dgm:prSet phldrT="[Texto]"/>
      <dgm:spPr>
        <a:solidFill>
          <a:srgbClr val="0070C0"/>
        </a:solidFill>
      </dgm:spPr>
      <dgm:t>
        <a:bodyPr/>
        <a:lstStyle/>
        <a:p>
          <a:r>
            <a:rPr lang="pt-BR" dirty="0" err="1"/>
            <a:t>Task</a:t>
          </a:r>
          <a:endParaRPr lang="pt-BR" dirty="0"/>
        </a:p>
      </dgm:t>
    </dgm:pt>
    <dgm:pt modelId="{6786CCC2-9D87-4B9E-ABE9-589454BA37E0}" type="parTrans" cxnId="{A2AEAF73-2A57-45A4-B845-57B6BE3615FF}">
      <dgm:prSet/>
      <dgm:spPr/>
      <dgm:t>
        <a:bodyPr/>
        <a:lstStyle/>
        <a:p>
          <a:endParaRPr lang="pt-BR"/>
        </a:p>
      </dgm:t>
    </dgm:pt>
    <dgm:pt modelId="{093493E3-368F-425A-A413-2E35460C65DF}" type="sibTrans" cxnId="{A2AEAF73-2A57-45A4-B845-57B6BE3615FF}">
      <dgm:prSet/>
      <dgm:spPr/>
      <dgm:t>
        <a:bodyPr/>
        <a:lstStyle/>
        <a:p>
          <a:endParaRPr lang="pt-BR"/>
        </a:p>
      </dgm:t>
    </dgm:pt>
    <dgm:pt modelId="{C122E665-07BC-4E2E-ACAC-C12F2F0D3FC2}">
      <dgm:prSet phldrT="[Texto]"/>
      <dgm:spPr>
        <a:solidFill>
          <a:srgbClr val="FF0000"/>
        </a:solidFill>
      </dgm:spPr>
      <dgm:t>
        <a:bodyPr/>
        <a:lstStyle/>
        <a:p>
          <a:r>
            <a:rPr lang="pt-BR"/>
            <a:t>Bug</a:t>
          </a:r>
        </a:p>
      </dgm:t>
    </dgm:pt>
    <dgm:pt modelId="{D01EA623-F1AF-499D-9AEA-E217EA164FB9}" type="parTrans" cxnId="{5B90EA9E-3A69-4E08-A443-AC8C1B00D803}">
      <dgm:prSet/>
      <dgm:spPr/>
      <dgm:t>
        <a:bodyPr/>
        <a:lstStyle/>
        <a:p>
          <a:endParaRPr lang="pt-BR"/>
        </a:p>
      </dgm:t>
    </dgm:pt>
    <dgm:pt modelId="{F31C29A0-0159-4090-B292-B3F221E95D95}" type="sibTrans" cxnId="{5B90EA9E-3A69-4E08-A443-AC8C1B00D803}">
      <dgm:prSet/>
      <dgm:spPr/>
      <dgm:t>
        <a:bodyPr/>
        <a:lstStyle/>
        <a:p>
          <a:endParaRPr lang="pt-BR"/>
        </a:p>
      </dgm:t>
    </dgm:pt>
    <dgm:pt modelId="{CFCADC51-0394-4A8A-86C3-5E925254CA29}">
      <dgm:prSet phldrT="[Texto]"/>
      <dgm:spPr>
        <a:solidFill>
          <a:srgbClr val="0070C0"/>
        </a:solidFill>
      </dgm:spPr>
      <dgm:t>
        <a:bodyPr/>
        <a:lstStyle/>
        <a:p>
          <a:r>
            <a:rPr lang="pt-BR"/>
            <a:t>Task</a:t>
          </a:r>
        </a:p>
      </dgm:t>
    </dgm:pt>
    <dgm:pt modelId="{BBB7E976-DA42-4CA1-8417-125BFBDA1995}" type="parTrans" cxnId="{3266C56C-B4F2-40B9-9CD2-5618435ACF9D}">
      <dgm:prSet/>
      <dgm:spPr/>
      <dgm:t>
        <a:bodyPr/>
        <a:lstStyle/>
        <a:p>
          <a:endParaRPr lang="pt-BR"/>
        </a:p>
      </dgm:t>
    </dgm:pt>
    <dgm:pt modelId="{E76A4EFE-2E94-4EC7-BA9A-F738E7E5A9FF}" type="sibTrans" cxnId="{3266C56C-B4F2-40B9-9CD2-5618435ACF9D}">
      <dgm:prSet/>
      <dgm:spPr/>
      <dgm:t>
        <a:bodyPr/>
        <a:lstStyle/>
        <a:p>
          <a:endParaRPr lang="pt-BR"/>
        </a:p>
      </dgm:t>
    </dgm:pt>
    <dgm:pt modelId="{C6E75B1B-A1CB-4048-A5DA-CC4E1CD09740}">
      <dgm:prSet phldrT="[Texto]"/>
      <dgm:spPr>
        <a:solidFill>
          <a:srgbClr val="0070C0"/>
        </a:solidFill>
      </dgm:spPr>
      <dgm:t>
        <a:bodyPr/>
        <a:lstStyle/>
        <a:p>
          <a:r>
            <a:rPr lang="pt-BR"/>
            <a:t>Task</a:t>
          </a:r>
        </a:p>
      </dgm:t>
    </dgm:pt>
    <dgm:pt modelId="{AEEFAB2F-89EF-4A81-A384-186019F3F5E9}" type="parTrans" cxnId="{6272F28C-5274-49A7-B0E7-900D7DBE9FE5}">
      <dgm:prSet/>
      <dgm:spPr/>
      <dgm:t>
        <a:bodyPr/>
        <a:lstStyle/>
        <a:p>
          <a:endParaRPr lang="pt-BR"/>
        </a:p>
      </dgm:t>
    </dgm:pt>
    <dgm:pt modelId="{AA533CF1-24BF-438D-83F9-CBB3827F6DAF}" type="sibTrans" cxnId="{6272F28C-5274-49A7-B0E7-900D7DBE9FE5}">
      <dgm:prSet/>
      <dgm:spPr/>
      <dgm:t>
        <a:bodyPr/>
        <a:lstStyle/>
        <a:p>
          <a:endParaRPr lang="pt-BR"/>
        </a:p>
      </dgm:t>
    </dgm:pt>
    <dgm:pt modelId="{8AB2FB46-5027-42E1-9E5E-7291B0FC623A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Sub-Task</a:t>
          </a:r>
        </a:p>
      </dgm:t>
    </dgm:pt>
    <dgm:pt modelId="{6ED8BEE2-E73E-4C7D-B957-4FDDA2EE22AE}" type="parTrans" cxnId="{17C425DC-A2DC-41ED-8BD9-2AD813158E16}">
      <dgm:prSet/>
      <dgm:spPr/>
      <dgm:t>
        <a:bodyPr/>
        <a:lstStyle/>
        <a:p>
          <a:endParaRPr lang="pt-BR"/>
        </a:p>
      </dgm:t>
    </dgm:pt>
    <dgm:pt modelId="{F718937B-161B-4BA8-AD33-E88BF6D138D2}" type="sibTrans" cxnId="{17C425DC-A2DC-41ED-8BD9-2AD813158E16}">
      <dgm:prSet/>
      <dgm:spPr/>
      <dgm:t>
        <a:bodyPr/>
        <a:lstStyle/>
        <a:p>
          <a:endParaRPr lang="pt-BR"/>
        </a:p>
      </dgm:t>
    </dgm:pt>
    <dgm:pt modelId="{54B8DB4F-CF9B-4490-B8CF-CFAFCC62F677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Sub-Task</a:t>
          </a:r>
        </a:p>
      </dgm:t>
    </dgm:pt>
    <dgm:pt modelId="{0DE45F9B-5390-44C3-A478-2AE68B05EDD2}" type="parTrans" cxnId="{16FEDE2E-52C3-48A4-9686-E50FD6744303}">
      <dgm:prSet/>
      <dgm:spPr/>
      <dgm:t>
        <a:bodyPr/>
        <a:lstStyle/>
        <a:p>
          <a:endParaRPr lang="pt-BR"/>
        </a:p>
      </dgm:t>
    </dgm:pt>
    <dgm:pt modelId="{6561E9AE-183D-4311-9BD2-F2A4C2CB4D56}" type="sibTrans" cxnId="{16FEDE2E-52C3-48A4-9686-E50FD6744303}">
      <dgm:prSet/>
      <dgm:spPr/>
      <dgm:t>
        <a:bodyPr/>
        <a:lstStyle/>
        <a:p>
          <a:endParaRPr lang="pt-BR"/>
        </a:p>
      </dgm:t>
    </dgm:pt>
    <dgm:pt modelId="{BF00C205-1735-4B47-96FB-0C4BB96DCE71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err="1" smtClean="0"/>
            <a:t>Feature</a:t>
          </a:r>
          <a:endParaRPr lang="pt-BR" dirty="0"/>
        </a:p>
      </dgm:t>
    </dgm:pt>
    <dgm:pt modelId="{DE226EC1-3734-4E8E-A562-F41548D20484}" type="parTrans" cxnId="{15A61B2A-FACC-4BC0-AF6E-45D8BB8A6289}">
      <dgm:prSet/>
      <dgm:spPr/>
      <dgm:t>
        <a:bodyPr/>
        <a:lstStyle/>
        <a:p>
          <a:endParaRPr lang="pt-BR"/>
        </a:p>
      </dgm:t>
    </dgm:pt>
    <dgm:pt modelId="{63ED3AEF-69AF-4529-9FDA-A6EF8AB7F0DD}" type="sibTrans" cxnId="{15A61B2A-FACC-4BC0-AF6E-45D8BB8A6289}">
      <dgm:prSet/>
      <dgm:spPr/>
      <dgm:t>
        <a:bodyPr/>
        <a:lstStyle/>
        <a:p>
          <a:endParaRPr lang="pt-BR"/>
        </a:p>
      </dgm:t>
    </dgm:pt>
    <dgm:pt modelId="{2CEDA009-CA2A-49D2-8320-991C4D4F3F14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err="1" smtClean="0"/>
            <a:t>Story</a:t>
          </a:r>
          <a:endParaRPr lang="pt-BR" dirty="0"/>
        </a:p>
      </dgm:t>
    </dgm:pt>
    <dgm:pt modelId="{3F1E63E7-9BEE-45F3-AD9E-388C2D0657CC}" type="parTrans" cxnId="{240ABD96-DC26-42D1-9FCF-6E3650C436CA}">
      <dgm:prSet/>
      <dgm:spPr/>
      <dgm:t>
        <a:bodyPr/>
        <a:lstStyle/>
        <a:p>
          <a:endParaRPr lang="pt-BR"/>
        </a:p>
      </dgm:t>
    </dgm:pt>
    <dgm:pt modelId="{C7570CD3-8678-4C50-AA7C-0A136351B76A}" type="sibTrans" cxnId="{240ABD96-DC26-42D1-9FCF-6E3650C436CA}">
      <dgm:prSet/>
      <dgm:spPr/>
      <dgm:t>
        <a:bodyPr/>
        <a:lstStyle/>
        <a:p>
          <a:endParaRPr lang="pt-BR"/>
        </a:p>
      </dgm:t>
    </dgm:pt>
    <dgm:pt modelId="{F20396C3-2083-4247-8BE8-3610AE74B346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err="1" smtClean="0"/>
            <a:t>Task</a:t>
          </a:r>
          <a:endParaRPr lang="pt-BR" dirty="0"/>
        </a:p>
      </dgm:t>
    </dgm:pt>
    <dgm:pt modelId="{72039E19-D86D-4198-83DB-C1137E390111}" type="parTrans" cxnId="{23D0240F-C6F8-456A-A440-A7C1ACE707A0}">
      <dgm:prSet/>
      <dgm:spPr/>
      <dgm:t>
        <a:bodyPr/>
        <a:lstStyle/>
        <a:p>
          <a:endParaRPr lang="pt-BR"/>
        </a:p>
      </dgm:t>
    </dgm:pt>
    <dgm:pt modelId="{E2D35EEA-8B50-4F2C-A1C6-31395274CDCA}" type="sibTrans" cxnId="{23D0240F-C6F8-456A-A440-A7C1ACE707A0}">
      <dgm:prSet/>
      <dgm:spPr/>
      <dgm:t>
        <a:bodyPr/>
        <a:lstStyle/>
        <a:p>
          <a:endParaRPr lang="pt-BR"/>
        </a:p>
      </dgm:t>
    </dgm:pt>
    <dgm:pt modelId="{84592BC9-D5A2-453D-B73C-F740D0314D89}">
      <dgm:prSet phldrT="[Texto]"/>
      <dgm:spPr>
        <a:solidFill>
          <a:srgbClr val="92D050"/>
        </a:solidFill>
      </dgm:spPr>
      <dgm:t>
        <a:bodyPr/>
        <a:lstStyle/>
        <a:p>
          <a:r>
            <a:rPr lang="pt-BR" smtClean="0"/>
            <a:t>Story</a:t>
          </a:r>
          <a:endParaRPr lang="pt-BR" dirty="0"/>
        </a:p>
      </dgm:t>
    </dgm:pt>
    <dgm:pt modelId="{C06265B9-C069-476E-8BEB-388634B92E31}" type="parTrans" cxnId="{9C6D5FBD-856B-4127-AE98-9D63BC9260B8}">
      <dgm:prSet/>
      <dgm:spPr/>
      <dgm:t>
        <a:bodyPr/>
        <a:lstStyle/>
        <a:p>
          <a:endParaRPr lang="pt-BR"/>
        </a:p>
      </dgm:t>
    </dgm:pt>
    <dgm:pt modelId="{008DD49F-B1C7-4611-A339-5030B7E89D70}" type="sibTrans" cxnId="{9C6D5FBD-856B-4127-AE98-9D63BC9260B8}">
      <dgm:prSet/>
      <dgm:spPr/>
      <dgm:t>
        <a:bodyPr/>
        <a:lstStyle/>
        <a:p>
          <a:endParaRPr lang="pt-BR"/>
        </a:p>
      </dgm:t>
    </dgm:pt>
    <dgm:pt modelId="{DDE1AB16-0FCD-4446-A5DD-165BBA9AE158}" type="pres">
      <dgm:prSet presAssocID="{0A04BC0F-3892-4F27-B8A0-3A41BF9775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B04288C-9E2B-47D5-B789-5DE4E5398017}" type="pres">
      <dgm:prSet presAssocID="{BCB66421-E791-492A-8569-C895EA687D31}" presName="root1" presStyleCnt="0"/>
      <dgm:spPr/>
    </dgm:pt>
    <dgm:pt modelId="{819EE974-CFF7-4454-8D49-081EEBDFE709}" type="pres">
      <dgm:prSet presAssocID="{BCB66421-E791-492A-8569-C895EA687D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FE1547-C58B-415D-879B-042850BC7A83}" type="pres">
      <dgm:prSet presAssocID="{BCB66421-E791-492A-8569-C895EA687D31}" presName="level2hierChild" presStyleCnt="0"/>
      <dgm:spPr/>
    </dgm:pt>
    <dgm:pt modelId="{BD1B624E-AF6B-4BA3-A851-324AB7B5BAAB}" type="pres">
      <dgm:prSet presAssocID="{2030B0B0-E445-4FD5-9633-42CEBD5971F6}" presName="conn2-1" presStyleLbl="parChTrans1D2" presStyleIdx="0" presStyleCnt="4"/>
      <dgm:spPr/>
      <dgm:t>
        <a:bodyPr/>
        <a:lstStyle/>
        <a:p>
          <a:endParaRPr lang="pt-BR"/>
        </a:p>
      </dgm:t>
    </dgm:pt>
    <dgm:pt modelId="{9CA8EA0B-EF99-4794-BA7F-79CD67CA8D60}" type="pres">
      <dgm:prSet presAssocID="{2030B0B0-E445-4FD5-9633-42CEBD5971F6}" presName="connTx" presStyleLbl="parChTrans1D2" presStyleIdx="0" presStyleCnt="4"/>
      <dgm:spPr/>
      <dgm:t>
        <a:bodyPr/>
        <a:lstStyle/>
        <a:p>
          <a:endParaRPr lang="pt-BR"/>
        </a:p>
      </dgm:t>
    </dgm:pt>
    <dgm:pt modelId="{5605675B-C2DC-4114-8E11-757DFB9917A1}" type="pres">
      <dgm:prSet presAssocID="{C64F48F2-F56F-465C-96EF-EB04FD8EB506}" presName="root2" presStyleCnt="0"/>
      <dgm:spPr/>
    </dgm:pt>
    <dgm:pt modelId="{B768E5CC-822F-4D4D-B4A4-ED027C988FA9}" type="pres">
      <dgm:prSet presAssocID="{C64F48F2-F56F-465C-96EF-EB04FD8EB50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39817-CA2B-4AD1-9168-7D0352AC9C58}" type="pres">
      <dgm:prSet presAssocID="{C64F48F2-F56F-465C-96EF-EB04FD8EB506}" presName="level3hierChild" presStyleCnt="0"/>
      <dgm:spPr/>
    </dgm:pt>
    <dgm:pt modelId="{5067A2A5-51E9-449F-8D4A-D129063B86AB}" type="pres">
      <dgm:prSet presAssocID="{0EFCA15E-8176-43D0-AE72-E95D2A4DE64F}" presName="conn2-1" presStyleLbl="parChTrans1D3" presStyleIdx="0" presStyleCnt="6"/>
      <dgm:spPr/>
      <dgm:t>
        <a:bodyPr/>
        <a:lstStyle/>
        <a:p>
          <a:endParaRPr lang="pt-BR"/>
        </a:p>
      </dgm:t>
    </dgm:pt>
    <dgm:pt modelId="{2736410C-E190-46A9-9E96-AED2D6329FD4}" type="pres">
      <dgm:prSet presAssocID="{0EFCA15E-8176-43D0-AE72-E95D2A4DE64F}" presName="connTx" presStyleLbl="parChTrans1D3" presStyleIdx="0" presStyleCnt="6"/>
      <dgm:spPr/>
      <dgm:t>
        <a:bodyPr/>
        <a:lstStyle/>
        <a:p>
          <a:endParaRPr lang="pt-BR"/>
        </a:p>
      </dgm:t>
    </dgm:pt>
    <dgm:pt modelId="{45FFA0D3-2174-48AA-922C-4EEDC62C1FA1}" type="pres">
      <dgm:prSet presAssocID="{52AAE4DF-F375-4F12-8655-4E7A4B01981E}" presName="root2" presStyleCnt="0"/>
      <dgm:spPr/>
    </dgm:pt>
    <dgm:pt modelId="{784E2055-4E27-4CEE-8BEE-33E7DF20CD7D}" type="pres">
      <dgm:prSet presAssocID="{52AAE4DF-F375-4F12-8655-4E7A4B01981E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C194F-DE6E-4949-A447-E9DEB1FE6199}" type="pres">
      <dgm:prSet presAssocID="{52AAE4DF-F375-4F12-8655-4E7A4B01981E}" presName="level3hierChild" presStyleCnt="0"/>
      <dgm:spPr/>
    </dgm:pt>
    <dgm:pt modelId="{E2953701-CD87-4DB8-9166-6E437B2475DA}" type="pres">
      <dgm:prSet presAssocID="{6ED8BEE2-E73E-4C7D-B957-4FDDA2EE22AE}" presName="conn2-1" presStyleLbl="parChTrans1D4" presStyleIdx="0" presStyleCnt="3"/>
      <dgm:spPr/>
      <dgm:t>
        <a:bodyPr/>
        <a:lstStyle/>
        <a:p>
          <a:endParaRPr lang="pt-BR"/>
        </a:p>
      </dgm:t>
    </dgm:pt>
    <dgm:pt modelId="{B84F6E91-429D-4954-8A8A-4D57500617D3}" type="pres">
      <dgm:prSet presAssocID="{6ED8BEE2-E73E-4C7D-B957-4FDDA2EE22AE}" presName="connTx" presStyleLbl="parChTrans1D4" presStyleIdx="0" presStyleCnt="3"/>
      <dgm:spPr/>
      <dgm:t>
        <a:bodyPr/>
        <a:lstStyle/>
        <a:p>
          <a:endParaRPr lang="pt-BR"/>
        </a:p>
      </dgm:t>
    </dgm:pt>
    <dgm:pt modelId="{0CFEF99F-452C-4E2D-872A-98E1530EA414}" type="pres">
      <dgm:prSet presAssocID="{8AB2FB46-5027-42E1-9E5E-7291B0FC623A}" presName="root2" presStyleCnt="0"/>
      <dgm:spPr/>
    </dgm:pt>
    <dgm:pt modelId="{87E806DE-CB59-4C5C-B942-F567956D8BCB}" type="pres">
      <dgm:prSet presAssocID="{8AB2FB46-5027-42E1-9E5E-7291B0FC623A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89D0B4-FA56-4C7A-99E6-6B7A383A47F6}" type="pres">
      <dgm:prSet presAssocID="{8AB2FB46-5027-42E1-9E5E-7291B0FC623A}" presName="level3hierChild" presStyleCnt="0"/>
      <dgm:spPr/>
    </dgm:pt>
    <dgm:pt modelId="{84F5D7EB-9022-4781-B413-872FF89AAF80}" type="pres">
      <dgm:prSet presAssocID="{0DE45F9B-5390-44C3-A478-2AE68B05EDD2}" presName="conn2-1" presStyleLbl="parChTrans1D4" presStyleIdx="1" presStyleCnt="3"/>
      <dgm:spPr/>
      <dgm:t>
        <a:bodyPr/>
        <a:lstStyle/>
        <a:p>
          <a:endParaRPr lang="pt-BR"/>
        </a:p>
      </dgm:t>
    </dgm:pt>
    <dgm:pt modelId="{96600079-05E2-4A0A-9ABD-A33E24BDB2AF}" type="pres">
      <dgm:prSet presAssocID="{0DE45F9B-5390-44C3-A478-2AE68B05EDD2}" presName="connTx" presStyleLbl="parChTrans1D4" presStyleIdx="1" presStyleCnt="3"/>
      <dgm:spPr/>
      <dgm:t>
        <a:bodyPr/>
        <a:lstStyle/>
        <a:p>
          <a:endParaRPr lang="pt-BR"/>
        </a:p>
      </dgm:t>
    </dgm:pt>
    <dgm:pt modelId="{D79388F6-89B4-4080-9831-29C188AD21C1}" type="pres">
      <dgm:prSet presAssocID="{54B8DB4F-CF9B-4490-B8CF-CFAFCC62F677}" presName="root2" presStyleCnt="0"/>
      <dgm:spPr/>
    </dgm:pt>
    <dgm:pt modelId="{B4950168-EC10-4904-B3E2-FFAD19273EEC}" type="pres">
      <dgm:prSet presAssocID="{54B8DB4F-CF9B-4490-B8CF-CFAFCC62F677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154A54-4995-4C68-B14B-BBFC2962E12D}" type="pres">
      <dgm:prSet presAssocID="{54B8DB4F-CF9B-4490-B8CF-CFAFCC62F677}" presName="level3hierChild" presStyleCnt="0"/>
      <dgm:spPr/>
    </dgm:pt>
    <dgm:pt modelId="{62050B88-AB78-4646-BAE7-28C21775B693}" type="pres">
      <dgm:prSet presAssocID="{AEEFAB2F-89EF-4A81-A384-186019F3F5E9}" presName="conn2-1" presStyleLbl="parChTrans1D3" presStyleIdx="1" presStyleCnt="6"/>
      <dgm:spPr/>
      <dgm:t>
        <a:bodyPr/>
        <a:lstStyle/>
        <a:p>
          <a:endParaRPr lang="pt-BR"/>
        </a:p>
      </dgm:t>
    </dgm:pt>
    <dgm:pt modelId="{91D02E0E-9F12-4812-BA6F-2D4FCEB7FFB0}" type="pres">
      <dgm:prSet presAssocID="{AEEFAB2F-89EF-4A81-A384-186019F3F5E9}" presName="connTx" presStyleLbl="parChTrans1D3" presStyleIdx="1" presStyleCnt="6"/>
      <dgm:spPr/>
      <dgm:t>
        <a:bodyPr/>
        <a:lstStyle/>
        <a:p>
          <a:endParaRPr lang="pt-BR"/>
        </a:p>
      </dgm:t>
    </dgm:pt>
    <dgm:pt modelId="{6B5A5B27-351E-4F6C-9489-F1559B60FC32}" type="pres">
      <dgm:prSet presAssocID="{C6E75B1B-A1CB-4048-A5DA-CC4E1CD09740}" presName="root2" presStyleCnt="0"/>
      <dgm:spPr/>
    </dgm:pt>
    <dgm:pt modelId="{3CF779EC-FD82-4399-B679-783465CD5780}" type="pres">
      <dgm:prSet presAssocID="{C6E75B1B-A1CB-4048-A5DA-CC4E1CD09740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0E77FE-BFD8-4791-8F57-0CB7761EDA92}" type="pres">
      <dgm:prSet presAssocID="{C6E75B1B-A1CB-4048-A5DA-CC4E1CD09740}" presName="level3hierChild" presStyleCnt="0"/>
      <dgm:spPr/>
    </dgm:pt>
    <dgm:pt modelId="{A2F8DE91-E290-4E00-81CE-212D43E30902}" type="pres">
      <dgm:prSet presAssocID="{5DCD0E2C-7568-4ABA-B3FB-6A5E641393A0}" presName="conn2-1" presStyleLbl="parChTrans1D2" presStyleIdx="1" presStyleCnt="4"/>
      <dgm:spPr/>
      <dgm:t>
        <a:bodyPr/>
        <a:lstStyle/>
        <a:p>
          <a:endParaRPr lang="pt-BR"/>
        </a:p>
      </dgm:t>
    </dgm:pt>
    <dgm:pt modelId="{0D461F53-91C6-47F3-BD5A-8CE113693001}" type="pres">
      <dgm:prSet presAssocID="{5DCD0E2C-7568-4ABA-B3FB-6A5E641393A0}" presName="connTx" presStyleLbl="parChTrans1D2" presStyleIdx="1" presStyleCnt="4"/>
      <dgm:spPr/>
      <dgm:t>
        <a:bodyPr/>
        <a:lstStyle/>
        <a:p>
          <a:endParaRPr lang="pt-BR"/>
        </a:p>
      </dgm:t>
    </dgm:pt>
    <dgm:pt modelId="{2D2F37F6-16F9-4106-8845-5D001D60228B}" type="pres">
      <dgm:prSet presAssocID="{841A97B9-F28F-4486-9363-B7062625773E}" presName="root2" presStyleCnt="0"/>
      <dgm:spPr/>
    </dgm:pt>
    <dgm:pt modelId="{B4629BE5-2976-4C0B-8CEA-4337D084261F}" type="pres">
      <dgm:prSet presAssocID="{841A97B9-F28F-4486-9363-B7062625773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ACF4E2-C98B-4C4D-A42C-8573D1643181}" type="pres">
      <dgm:prSet presAssocID="{841A97B9-F28F-4486-9363-B7062625773E}" presName="level3hierChild" presStyleCnt="0"/>
      <dgm:spPr/>
    </dgm:pt>
    <dgm:pt modelId="{242A04E9-92A0-40EB-8A02-1756595EADD6}" type="pres">
      <dgm:prSet presAssocID="{6786CCC2-9D87-4B9E-ABE9-589454BA37E0}" presName="conn2-1" presStyleLbl="parChTrans1D3" presStyleIdx="2" presStyleCnt="6"/>
      <dgm:spPr/>
      <dgm:t>
        <a:bodyPr/>
        <a:lstStyle/>
        <a:p>
          <a:endParaRPr lang="pt-BR"/>
        </a:p>
      </dgm:t>
    </dgm:pt>
    <dgm:pt modelId="{C67D7B75-85D0-499B-8393-B51C55B52B18}" type="pres">
      <dgm:prSet presAssocID="{6786CCC2-9D87-4B9E-ABE9-589454BA37E0}" presName="connTx" presStyleLbl="parChTrans1D3" presStyleIdx="2" presStyleCnt="6"/>
      <dgm:spPr/>
      <dgm:t>
        <a:bodyPr/>
        <a:lstStyle/>
        <a:p>
          <a:endParaRPr lang="pt-BR"/>
        </a:p>
      </dgm:t>
    </dgm:pt>
    <dgm:pt modelId="{25F67E33-BD26-4501-B232-0FD86D1451DA}" type="pres">
      <dgm:prSet presAssocID="{E95C13E6-4E28-425B-BB90-BEC6B31638B2}" presName="root2" presStyleCnt="0"/>
      <dgm:spPr/>
    </dgm:pt>
    <dgm:pt modelId="{8CA5A6F7-6F9B-491B-9BA6-169A99FC81EC}" type="pres">
      <dgm:prSet presAssocID="{E95C13E6-4E28-425B-BB90-BEC6B31638B2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009E93-7626-4AC2-BDFD-BCEB7D520640}" type="pres">
      <dgm:prSet presAssocID="{E95C13E6-4E28-425B-BB90-BEC6B31638B2}" presName="level3hierChild" presStyleCnt="0"/>
      <dgm:spPr/>
    </dgm:pt>
    <dgm:pt modelId="{4B0B4785-7B0D-4BF9-AE34-01C456347F76}" type="pres">
      <dgm:prSet presAssocID="{DE226EC1-3734-4E8E-A562-F41548D20484}" presName="conn2-1" presStyleLbl="parChTrans1D2" presStyleIdx="2" presStyleCnt="4"/>
      <dgm:spPr/>
      <dgm:t>
        <a:bodyPr/>
        <a:lstStyle/>
        <a:p>
          <a:endParaRPr lang="pt-BR"/>
        </a:p>
      </dgm:t>
    </dgm:pt>
    <dgm:pt modelId="{E3B4D229-72E3-4352-8032-12F8889A9418}" type="pres">
      <dgm:prSet presAssocID="{DE226EC1-3734-4E8E-A562-F41548D2048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9718EB1A-2225-4C08-BEFE-A2EAFA88E2C0}" type="pres">
      <dgm:prSet presAssocID="{BF00C205-1735-4B47-96FB-0C4BB96DCE71}" presName="root2" presStyleCnt="0"/>
      <dgm:spPr/>
    </dgm:pt>
    <dgm:pt modelId="{FF24B06A-F7B3-406F-A57B-16345BD8C72E}" type="pres">
      <dgm:prSet presAssocID="{BF00C205-1735-4B47-96FB-0C4BB96DCE71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964AC0-7054-4FDD-9CFA-6A9227644C9A}" type="pres">
      <dgm:prSet presAssocID="{BF00C205-1735-4B47-96FB-0C4BB96DCE71}" presName="level3hierChild" presStyleCnt="0"/>
      <dgm:spPr/>
    </dgm:pt>
    <dgm:pt modelId="{2BAF6104-039B-4BCB-9B99-962EB7AAE488}" type="pres">
      <dgm:prSet presAssocID="{3F1E63E7-9BEE-45F3-AD9E-388C2D0657CC}" presName="conn2-1" presStyleLbl="parChTrans1D3" presStyleIdx="3" presStyleCnt="6"/>
      <dgm:spPr/>
      <dgm:t>
        <a:bodyPr/>
        <a:lstStyle/>
        <a:p>
          <a:endParaRPr lang="pt-BR"/>
        </a:p>
      </dgm:t>
    </dgm:pt>
    <dgm:pt modelId="{EA0033A6-9493-4C0B-AFDC-71CB28E6690E}" type="pres">
      <dgm:prSet presAssocID="{3F1E63E7-9BEE-45F3-AD9E-388C2D0657CC}" presName="connTx" presStyleLbl="parChTrans1D3" presStyleIdx="3" presStyleCnt="6"/>
      <dgm:spPr/>
      <dgm:t>
        <a:bodyPr/>
        <a:lstStyle/>
        <a:p>
          <a:endParaRPr lang="pt-BR"/>
        </a:p>
      </dgm:t>
    </dgm:pt>
    <dgm:pt modelId="{CF8300E5-023F-488A-9312-29F7E8C023DE}" type="pres">
      <dgm:prSet presAssocID="{2CEDA009-CA2A-49D2-8320-991C4D4F3F14}" presName="root2" presStyleCnt="0"/>
      <dgm:spPr/>
    </dgm:pt>
    <dgm:pt modelId="{7470E63E-FC59-4E51-AE95-526DCE4EBF69}" type="pres">
      <dgm:prSet presAssocID="{2CEDA009-CA2A-49D2-8320-991C4D4F3F14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E6E2F7-6C01-49B6-860F-7B73E362633F}" type="pres">
      <dgm:prSet presAssocID="{2CEDA009-CA2A-49D2-8320-991C4D4F3F14}" presName="level3hierChild" presStyleCnt="0"/>
      <dgm:spPr/>
    </dgm:pt>
    <dgm:pt modelId="{C695EEF4-EBFD-4E83-8148-60F532072F14}" type="pres">
      <dgm:prSet presAssocID="{C06265B9-C069-476E-8BEB-388634B92E31}" presName="conn2-1" presStyleLbl="parChTrans1D3" presStyleIdx="4" presStyleCnt="6"/>
      <dgm:spPr/>
      <dgm:t>
        <a:bodyPr/>
        <a:lstStyle/>
        <a:p>
          <a:endParaRPr lang="pt-BR"/>
        </a:p>
      </dgm:t>
    </dgm:pt>
    <dgm:pt modelId="{55CEA468-6050-4965-AC6B-220A86DDDE08}" type="pres">
      <dgm:prSet presAssocID="{C06265B9-C069-476E-8BEB-388634B92E31}" presName="connTx" presStyleLbl="parChTrans1D3" presStyleIdx="4" presStyleCnt="6"/>
      <dgm:spPr/>
      <dgm:t>
        <a:bodyPr/>
        <a:lstStyle/>
        <a:p>
          <a:endParaRPr lang="pt-BR"/>
        </a:p>
      </dgm:t>
    </dgm:pt>
    <dgm:pt modelId="{87D5BF18-3938-4900-A4EC-34F02497F36D}" type="pres">
      <dgm:prSet presAssocID="{84592BC9-D5A2-453D-B73C-F740D0314D89}" presName="root2" presStyleCnt="0"/>
      <dgm:spPr/>
    </dgm:pt>
    <dgm:pt modelId="{EB63F1DF-950D-4652-B068-669E33371ADE}" type="pres">
      <dgm:prSet presAssocID="{84592BC9-D5A2-453D-B73C-F740D0314D89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236DFC-22D8-447D-9A4E-8FA38B7B6606}" type="pres">
      <dgm:prSet presAssocID="{84592BC9-D5A2-453D-B73C-F740D0314D89}" presName="level3hierChild" presStyleCnt="0"/>
      <dgm:spPr/>
    </dgm:pt>
    <dgm:pt modelId="{178E86EC-E942-4525-98CC-AB03121B23EB}" type="pres">
      <dgm:prSet presAssocID="{72039E19-D86D-4198-83DB-C1137E390111}" presName="conn2-1" presStyleLbl="parChTrans1D4" presStyleIdx="2" presStyleCnt="3"/>
      <dgm:spPr/>
      <dgm:t>
        <a:bodyPr/>
        <a:lstStyle/>
        <a:p>
          <a:endParaRPr lang="pt-BR"/>
        </a:p>
      </dgm:t>
    </dgm:pt>
    <dgm:pt modelId="{40415521-72AF-43FA-96A7-40EAB92E24EB}" type="pres">
      <dgm:prSet presAssocID="{72039E19-D86D-4198-83DB-C1137E390111}" presName="connTx" presStyleLbl="parChTrans1D4" presStyleIdx="2" presStyleCnt="3"/>
      <dgm:spPr/>
      <dgm:t>
        <a:bodyPr/>
        <a:lstStyle/>
        <a:p>
          <a:endParaRPr lang="pt-BR"/>
        </a:p>
      </dgm:t>
    </dgm:pt>
    <dgm:pt modelId="{611ACB03-D748-4372-8C03-2C046C98FDCB}" type="pres">
      <dgm:prSet presAssocID="{F20396C3-2083-4247-8BE8-3610AE74B346}" presName="root2" presStyleCnt="0"/>
      <dgm:spPr/>
    </dgm:pt>
    <dgm:pt modelId="{3CCD7D5C-8914-4A86-8749-9EC579513660}" type="pres">
      <dgm:prSet presAssocID="{F20396C3-2083-4247-8BE8-3610AE74B346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BABE63-6928-4342-B188-1B21A6189543}" type="pres">
      <dgm:prSet presAssocID="{F20396C3-2083-4247-8BE8-3610AE74B346}" presName="level3hierChild" presStyleCnt="0"/>
      <dgm:spPr/>
    </dgm:pt>
    <dgm:pt modelId="{D9881075-C0FC-4392-9724-10B56A476D1C}" type="pres">
      <dgm:prSet presAssocID="{D01EA623-F1AF-499D-9AEA-E217EA164FB9}" presName="conn2-1" presStyleLbl="parChTrans1D2" presStyleIdx="3" presStyleCnt="4"/>
      <dgm:spPr/>
      <dgm:t>
        <a:bodyPr/>
        <a:lstStyle/>
        <a:p>
          <a:endParaRPr lang="pt-BR"/>
        </a:p>
      </dgm:t>
    </dgm:pt>
    <dgm:pt modelId="{F542776E-AE61-4D60-B425-BF95D65A7499}" type="pres">
      <dgm:prSet presAssocID="{D01EA623-F1AF-499D-9AEA-E217EA164FB9}" presName="connTx" presStyleLbl="parChTrans1D2" presStyleIdx="3" presStyleCnt="4"/>
      <dgm:spPr/>
      <dgm:t>
        <a:bodyPr/>
        <a:lstStyle/>
        <a:p>
          <a:endParaRPr lang="pt-BR"/>
        </a:p>
      </dgm:t>
    </dgm:pt>
    <dgm:pt modelId="{D2898267-1D99-4DB3-8A25-1D269D08E8F4}" type="pres">
      <dgm:prSet presAssocID="{C122E665-07BC-4E2E-ACAC-C12F2F0D3FC2}" presName="root2" presStyleCnt="0"/>
      <dgm:spPr/>
    </dgm:pt>
    <dgm:pt modelId="{08BB8700-1596-48A5-8461-89BEE0FF6005}" type="pres">
      <dgm:prSet presAssocID="{C122E665-07BC-4E2E-ACAC-C12F2F0D3FC2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8B18D5-CC59-4548-AC98-41B86A20435D}" type="pres">
      <dgm:prSet presAssocID="{C122E665-07BC-4E2E-ACAC-C12F2F0D3FC2}" presName="level3hierChild" presStyleCnt="0"/>
      <dgm:spPr/>
    </dgm:pt>
    <dgm:pt modelId="{CACE458C-2417-4B01-ABC0-F9A5C7AEE8E5}" type="pres">
      <dgm:prSet presAssocID="{BBB7E976-DA42-4CA1-8417-125BFBDA1995}" presName="conn2-1" presStyleLbl="parChTrans1D3" presStyleIdx="5" presStyleCnt="6"/>
      <dgm:spPr/>
      <dgm:t>
        <a:bodyPr/>
        <a:lstStyle/>
        <a:p>
          <a:endParaRPr lang="pt-BR"/>
        </a:p>
      </dgm:t>
    </dgm:pt>
    <dgm:pt modelId="{D6921CFB-5B55-4A13-9C58-20AE42B716CB}" type="pres">
      <dgm:prSet presAssocID="{BBB7E976-DA42-4CA1-8417-125BFBDA1995}" presName="connTx" presStyleLbl="parChTrans1D3" presStyleIdx="5" presStyleCnt="6"/>
      <dgm:spPr/>
      <dgm:t>
        <a:bodyPr/>
        <a:lstStyle/>
        <a:p>
          <a:endParaRPr lang="pt-BR"/>
        </a:p>
      </dgm:t>
    </dgm:pt>
    <dgm:pt modelId="{CAB679B0-EFF5-44A5-927F-4C34F9504BA0}" type="pres">
      <dgm:prSet presAssocID="{CFCADC51-0394-4A8A-86C3-5E925254CA29}" presName="root2" presStyleCnt="0"/>
      <dgm:spPr/>
    </dgm:pt>
    <dgm:pt modelId="{91FDF882-90F9-4394-9971-8D21B8809E94}" type="pres">
      <dgm:prSet presAssocID="{CFCADC51-0394-4A8A-86C3-5E925254CA29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8B1955-5C24-4D8C-8D0C-CAB7F3A8B2DD}" type="pres">
      <dgm:prSet presAssocID="{CFCADC51-0394-4A8A-86C3-5E925254CA29}" presName="level3hierChild" presStyleCnt="0"/>
      <dgm:spPr/>
    </dgm:pt>
  </dgm:ptLst>
  <dgm:cxnLst>
    <dgm:cxn modelId="{6BC62323-9798-44A0-A4ED-A3BB4BB42DAA}" type="presOf" srcId="{BBB7E976-DA42-4CA1-8417-125BFBDA1995}" destId="{CACE458C-2417-4B01-ABC0-F9A5C7AEE8E5}" srcOrd="0" destOrd="0" presId="urn:microsoft.com/office/officeart/2005/8/layout/hierarchy2"/>
    <dgm:cxn modelId="{6272F28C-5274-49A7-B0E7-900D7DBE9FE5}" srcId="{C64F48F2-F56F-465C-96EF-EB04FD8EB506}" destId="{C6E75B1B-A1CB-4048-A5DA-CC4E1CD09740}" srcOrd="1" destOrd="0" parTransId="{AEEFAB2F-89EF-4A81-A384-186019F3F5E9}" sibTransId="{AA533CF1-24BF-438D-83F9-CBB3827F6DAF}"/>
    <dgm:cxn modelId="{8A2EA736-5F52-4973-81A8-37C88A818BCF}" srcId="{BCB66421-E791-492A-8569-C895EA687D31}" destId="{841A97B9-F28F-4486-9363-B7062625773E}" srcOrd="1" destOrd="0" parTransId="{5DCD0E2C-7568-4ABA-B3FB-6A5E641393A0}" sibTransId="{9EADE5FA-6035-4CC8-A31E-790B902FBD74}"/>
    <dgm:cxn modelId="{15C1324A-3D21-4E55-87BA-C7D4FE559274}" type="presOf" srcId="{52AAE4DF-F375-4F12-8655-4E7A4B01981E}" destId="{784E2055-4E27-4CEE-8BEE-33E7DF20CD7D}" srcOrd="0" destOrd="0" presId="urn:microsoft.com/office/officeart/2005/8/layout/hierarchy2"/>
    <dgm:cxn modelId="{66EA4DE9-5D74-48B2-8E77-7770AD28F6AA}" type="presOf" srcId="{DE226EC1-3734-4E8E-A562-F41548D20484}" destId="{E3B4D229-72E3-4352-8032-12F8889A9418}" srcOrd="1" destOrd="0" presId="urn:microsoft.com/office/officeart/2005/8/layout/hierarchy2"/>
    <dgm:cxn modelId="{A2B04B27-7E04-427F-B66B-D8F399D3EE6D}" type="presOf" srcId="{CFCADC51-0394-4A8A-86C3-5E925254CA29}" destId="{91FDF882-90F9-4394-9971-8D21B8809E94}" srcOrd="0" destOrd="0" presId="urn:microsoft.com/office/officeart/2005/8/layout/hierarchy2"/>
    <dgm:cxn modelId="{A2AEAF73-2A57-45A4-B845-57B6BE3615FF}" srcId="{841A97B9-F28F-4486-9363-B7062625773E}" destId="{E95C13E6-4E28-425B-BB90-BEC6B31638B2}" srcOrd="0" destOrd="0" parTransId="{6786CCC2-9D87-4B9E-ABE9-589454BA37E0}" sibTransId="{093493E3-368F-425A-A413-2E35460C65DF}"/>
    <dgm:cxn modelId="{B796DE1E-AFCF-44FC-BFE2-C8AEFB556E1A}" type="presOf" srcId="{3F1E63E7-9BEE-45F3-AD9E-388C2D0657CC}" destId="{EA0033A6-9493-4C0B-AFDC-71CB28E6690E}" srcOrd="1" destOrd="0" presId="urn:microsoft.com/office/officeart/2005/8/layout/hierarchy2"/>
    <dgm:cxn modelId="{CC0C3B1D-FEE4-410C-8DAB-B2D8BFAF7D0D}" type="presOf" srcId="{2030B0B0-E445-4FD5-9633-42CEBD5971F6}" destId="{BD1B624E-AF6B-4BA3-A851-324AB7B5BAAB}" srcOrd="0" destOrd="0" presId="urn:microsoft.com/office/officeart/2005/8/layout/hierarchy2"/>
    <dgm:cxn modelId="{F36BFCE3-8DA4-4E1D-87B2-F4FBF1B55606}" type="presOf" srcId="{BCB66421-E791-492A-8569-C895EA687D31}" destId="{819EE974-CFF7-4454-8D49-081EEBDFE709}" srcOrd="0" destOrd="0" presId="urn:microsoft.com/office/officeart/2005/8/layout/hierarchy2"/>
    <dgm:cxn modelId="{1322F45B-4C60-4044-AE14-E6D270249784}" type="presOf" srcId="{DE226EC1-3734-4E8E-A562-F41548D20484}" destId="{4B0B4785-7B0D-4BF9-AE34-01C456347F76}" srcOrd="0" destOrd="0" presId="urn:microsoft.com/office/officeart/2005/8/layout/hierarchy2"/>
    <dgm:cxn modelId="{31018F53-5921-4511-8F1B-742EC1A3B914}" type="presOf" srcId="{C06265B9-C069-476E-8BEB-388634B92E31}" destId="{C695EEF4-EBFD-4E83-8148-60F532072F14}" srcOrd="0" destOrd="0" presId="urn:microsoft.com/office/officeart/2005/8/layout/hierarchy2"/>
    <dgm:cxn modelId="{33791503-5D4B-4BA0-BFCF-5701F4B33A35}" type="presOf" srcId="{C64F48F2-F56F-465C-96EF-EB04FD8EB506}" destId="{B768E5CC-822F-4D4D-B4A4-ED027C988FA9}" srcOrd="0" destOrd="0" presId="urn:microsoft.com/office/officeart/2005/8/layout/hierarchy2"/>
    <dgm:cxn modelId="{3546158B-227E-408C-A02C-5D7BFEF28638}" type="presOf" srcId="{C06265B9-C069-476E-8BEB-388634B92E31}" destId="{55CEA468-6050-4965-AC6B-220A86DDDE08}" srcOrd="1" destOrd="0" presId="urn:microsoft.com/office/officeart/2005/8/layout/hierarchy2"/>
    <dgm:cxn modelId="{E09C2D32-DFDD-470C-9466-C56C65EBC251}" type="presOf" srcId="{0DE45F9B-5390-44C3-A478-2AE68B05EDD2}" destId="{84F5D7EB-9022-4781-B413-872FF89AAF80}" srcOrd="0" destOrd="0" presId="urn:microsoft.com/office/officeart/2005/8/layout/hierarchy2"/>
    <dgm:cxn modelId="{5B90EA9E-3A69-4E08-A443-AC8C1B00D803}" srcId="{BCB66421-E791-492A-8569-C895EA687D31}" destId="{C122E665-07BC-4E2E-ACAC-C12F2F0D3FC2}" srcOrd="3" destOrd="0" parTransId="{D01EA623-F1AF-499D-9AEA-E217EA164FB9}" sibTransId="{F31C29A0-0159-4090-B292-B3F221E95D95}"/>
    <dgm:cxn modelId="{A256F834-F2E1-48F1-AF24-BE752F4D9BB5}" type="presOf" srcId="{3F1E63E7-9BEE-45F3-AD9E-388C2D0657CC}" destId="{2BAF6104-039B-4BCB-9B99-962EB7AAE488}" srcOrd="0" destOrd="0" presId="urn:microsoft.com/office/officeart/2005/8/layout/hierarchy2"/>
    <dgm:cxn modelId="{6AE69226-AFD3-4952-A9D1-4F03B016DD6E}" type="presOf" srcId="{6786CCC2-9D87-4B9E-ABE9-589454BA37E0}" destId="{C67D7B75-85D0-499B-8393-B51C55B52B18}" srcOrd="1" destOrd="0" presId="urn:microsoft.com/office/officeart/2005/8/layout/hierarchy2"/>
    <dgm:cxn modelId="{47915A9D-6E82-41AF-819A-D3D7D935EDBA}" type="presOf" srcId="{8AB2FB46-5027-42E1-9E5E-7291B0FC623A}" destId="{87E806DE-CB59-4C5C-B942-F567956D8BCB}" srcOrd="0" destOrd="0" presId="urn:microsoft.com/office/officeart/2005/8/layout/hierarchy2"/>
    <dgm:cxn modelId="{4E0D06DD-395B-4265-9139-0E4DD74C0C8A}" type="presOf" srcId="{6786CCC2-9D87-4B9E-ABE9-589454BA37E0}" destId="{242A04E9-92A0-40EB-8A02-1756595EADD6}" srcOrd="0" destOrd="0" presId="urn:microsoft.com/office/officeart/2005/8/layout/hierarchy2"/>
    <dgm:cxn modelId="{9B5DD11C-3BC1-41D8-A2D7-ACB7E30F531A}" type="presOf" srcId="{84592BC9-D5A2-453D-B73C-F740D0314D89}" destId="{EB63F1DF-950D-4652-B068-669E33371ADE}" srcOrd="0" destOrd="0" presId="urn:microsoft.com/office/officeart/2005/8/layout/hierarchy2"/>
    <dgm:cxn modelId="{5B050F2E-B51B-4829-8C03-B67E9C69FFB0}" type="presOf" srcId="{F20396C3-2083-4247-8BE8-3610AE74B346}" destId="{3CCD7D5C-8914-4A86-8749-9EC579513660}" srcOrd="0" destOrd="0" presId="urn:microsoft.com/office/officeart/2005/8/layout/hierarchy2"/>
    <dgm:cxn modelId="{06B1A20C-21D6-4A2E-9A9B-D7CD32F3B802}" type="presOf" srcId="{2030B0B0-E445-4FD5-9633-42CEBD5971F6}" destId="{9CA8EA0B-EF99-4794-BA7F-79CD67CA8D60}" srcOrd="1" destOrd="0" presId="urn:microsoft.com/office/officeart/2005/8/layout/hierarchy2"/>
    <dgm:cxn modelId="{1B1DA608-9342-45BF-9BDB-3C471A33F4C7}" type="presOf" srcId="{72039E19-D86D-4198-83DB-C1137E390111}" destId="{178E86EC-E942-4525-98CC-AB03121B23EB}" srcOrd="0" destOrd="0" presId="urn:microsoft.com/office/officeart/2005/8/layout/hierarchy2"/>
    <dgm:cxn modelId="{17F78BE5-990D-4ED5-926F-406A4D4A60F3}" type="presOf" srcId="{C122E665-07BC-4E2E-ACAC-C12F2F0D3FC2}" destId="{08BB8700-1596-48A5-8461-89BEE0FF6005}" srcOrd="0" destOrd="0" presId="urn:microsoft.com/office/officeart/2005/8/layout/hierarchy2"/>
    <dgm:cxn modelId="{592A434F-BD0C-4EB2-B409-558EFCAD86DC}" type="presOf" srcId="{BBB7E976-DA42-4CA1-8417-125BFBDA1995}" destId="{D6921CFB-5B55-4A13-9C58-20AE42B716CB}" srcOrd="1" destOrd="0" presId="urn:microsoft.com/office/officeart/2005/8/layout/hierarchy2"/>
    <dgm:cxn modelId="{15A61B2A-FACC-4BC0-AF6E-45D8BB8A6289}" srcId="{BCB66421-E791-492A-8569-C895EA687D31}" destId="{BF00C205-1735-4B47-96FB-0C4BB96DCE71}" srcOrd="2" destOrd="0" parTransId="{DE226EC1-3734-4E8E-A562-F41548D20484}" sibTransId="{63ED3AEF-69AF-4529-9FDA-A6EF8AB7F0DD}"/>
    <dgm:cxn modelId="{7E850049-60D1-4DAA-8D71-D14BDBEFF81E}" srcId="{0A04BC0F-3892-4F27-B8A0-3A41BF97750D}" destId="{BCB66421-E791-492A-8569-C895EA687D31}" srcOrd="0" destOrd="0" parTransId="{A4E88F76-85B4-4DAD-B296-ED58D2B38E8B}" sibTransId="{E44B88EF-3EE9-4AC0-A2DA-E249171DB7A9}"/>
    <dgm:cxn modelId="{A471DDBE-E4B2-4B08-8C32-FD2C450342DF}" type="presOf" srcId="{2CEDA009-CA2A-49D2-8320-991C4D4F3F14}" destId="{7470E63E-FC59-4E51-AE95-526DCE4EBF69}" srcOrd="0" destOrd="0" presId="urn:microsoft.com/office/officeart/2005/8/layout/hierarchy2"/>
    <dgm:cxn modelId="{11577FD5-A8AD-4EE6-AD74-6D9EF4E3DDDC}" type="presOf" srcId="{6ED8BEE2-E73E-4C7D-B957-4FDDA2EE22AE}" destId="{B84F6E91-429D-4954-8A8A-4D57500617D3}" srcOrd="1" destOrd="0" presId="urn:microsoft.com/office/officeart/2005/8/layout/hierarchy2"/>
    <dgm:cxn modelId="{E1A64708-EC22-440A-9508-392C1899BDE4}" type="presOf" srcId="{D01EA623-F1AF-499D-9AEA-E217EA164FB9}" destId="{D9881075-C0FC-4392-9724-10B56A476D1C}" srcOrd="0" destOrd="0" presId="urn:microsoft.com/office/officeart/2005/8/layout/hierarchy2"/>
    <dgm:cxn modelId="{3D23FC05-AC9C-4DC7-A43B-5CAB841F960E}" type="presOf" srcId="{AEEFAB2F-89EF-4A81-A384-186019F3F5E9}" destId="{62050B88-AB78-4646-BAE7-28C21775B693}" srcOrd="0" destOrd="0" presId="urn:microsoft.com/office/officeart/2005/8/layout/hierarchy2"/>
    <dgm:cxn modelId="{23D0240F-C6F8-456A-A440-A7C1ACE707A0}" srcId="{84592BC9-D5A2-453D-B73C-F740D0314D89}" destId="{F20396C3-2083-4247-8BE8-3610AE74B346}" srcOrd="0" destOrd="0" parTransId="{72039E19-D86D-4198-83DB-C1137E390111}" sibTransId="{E2D35EEA-8B50-4F2C-A1C6-31395274CDCA}"/>
    <dgm:cxn modelId="{C9CAFD42-1097-451E-B14F-004619889B52}" type="presOf" srcId="{AEEFAB2F-89EF-4A81-A384-186019F3F5E9}" destId="{91D02E0E-9F12-4812-BA6F-2D4FCEB7FFB0}" srcOrd="1" destOrd="0" presId="urn:microsoft.com/office/officeart/2005/8/layout/hierarchy2"/>
    <dgm:cxn modelId="{9B2E51A5-BC1F-45BB-8EFB-4435DA6DB97D}" type="presOf" srcId="{841A97B9-F28F-4486-9363-B7062625773E}" destId="{B4629BE5-2976-4C0B-8CEA-4337D084261F}" srcOrd="0" destOrd="0" presId="urn:microsoft.com/office/officeart/2005/8/layout/hierarchy2"/>
    <dgm:cxn modelId="{3266C56C-B4F2-40B9-9CD2-5618435ACF9D}" srcId="{C122E665-07BC-4E2E-ACAC-C12F2F0D3FC2}" destId="{CFCADC51-0394-4A8A-86C3-5E925254CA29}" srcOrd="0" destOrd="0" parTransId="{BBB7E976-DA42-4CA1-8417-125BFBDA1995}" sibTransId="{E76A4EFE-2E94-4EC7-BA9A-F738E7E5A9FF}"/>
    <dgm:cxn modelId="{AC1166BB-4F05-4CC9-B046-93EF8718BE62}" type="presOf" srcId="{0EFCA15E-8176-43D0-AE72-E95D2A4DE64F}" destId="{2736410C-E190-46A9-9E96-AED2D6329FD4}" srcOrd="1" destOrd="0" presId="urn:microsoft.com/office/officeart/2005/8/layout/hierarchy2"/>
    <dgm:cxn modelId="{240ABD96-DC26-42D1-9FCF-6E3650C436CA}" srcId="{BF00C205-1735-4B47-96FB-0C4BB96DCE71}" destId="{2CEDA009-CA2A-49D2-8320-991C4D4F3F14}" srcOrd="0" destOrd="0" parTransId="{3F1E63E7-9BEE-45F3-AD9E-388C2D0657CC}" sibTransId="{C7570CD3-8678-4C50-AA7C-0A136351B76A}"/>
    <dgm:cxn modelId="{86808055-55D6-48E0-A875-C920C9287D69}" srcId="{C64F48F2-F56F-465C-96EF-EB04FD8EB506}" destId="{52AAE4DF-F375-4F12-8655-4E7A4B01981E}" srcOrd="0" destOrd="0" parTransId="{0EFCA15E-8176-43D0-AE72-E95D2A4DE64F}" sibTransId="{E2C4C895-5E4A-4803-B047-DFB624B70A7A}"/>
    <dgm:cxn modelId="{16FEDE2E-52C3-48A4-9686-E50FD6744303}" srcId="{52AAE4DF-F375-4F12-8655-4E7A4B01981E}" destId="{54B8DB4F-CF9B-4490-B8CF-CFAFCC62F677}" srcOrd="1" destOrd="0" parTransId="{0DE45F9B-5390-44C3-A478-2AE68B05EDD2}" sibTransId="{6561E9AE-183D-4311-9BD2-F2A4C2CB4D56}"/>
    <dgm:cxn modelId="{544EC6A8-3FB5-48F1-9D2E-A094A93928F4}" srcId="{BCB66421-E791-492A-8569-C895EA687D31}" destId="{C64F48F2-F56F-465C-96EF-EB04FD8EB506}" srcOrd="0" destOrd="0" parTransId="{2030B0B0-E445-4FD5-9633-42CEBD5971F6}" sibTransId="{C2A8C357-C01D-468C-BB54-47AFD82D6199}"/>
    <dgm:cxn modelId="{004EFF2D-F6A3-4A1F-A3A7-0BF67C1C3A82}" type="presOf" srcId="{6ED8BEE2-E73E-4C7D-B957-4FDDA2EE22AE}" destId="{E2953701-CD87-4DB8-9166-6E437B2475DA}" srcOrd="0" destOrd="0" presId="urn:microsoft.com/office/officeart/2005/8/layout/hierarchy2"/>
    <dgm:cxn modelId="{51A229CF-B32A-4756-AB4B-7FE30ECA98BE}" type="presOf" srcId="{0DE45F9B-5390-44C3-A478-2AE68B05EDD2}" destId="{96600079-05E2-4A0A-9ABD-A33E24BDB2AF}" srcOrd="1" destOrd="0" presId="urn:microsoft.com/office/officeart/2005/8/layout/hierarchy2"/>
    <dgm:cxn modelId="{A9C51EB2-E75F-4149-9719-29F1D5EAAA1A}" type="presOf" srcId="{BF00C205-1735-4B47-96FB-0C4BB96DCE71}" destId="{FF24B06A-F7B3-406F-A57B-16345BD8C72E}" srcOrd="0" destOrd="0" presId="urn:microsoft.com/office/officeart/2005/8/layout/hierarchy2"/>
    <dgm:cxn modelId="{9C6D5FBD-856B-4127-AE98-9D63BC9260B8}" srcId="{BF00C205-1735-4B47-96FB-0C4BB96DCE71}" destId="{84592BC9-D5A2-453D-B73C-F740D0314D89}" srcOrd="1" destOrd="0" parTransId="{C06265B9-C069-476E-8BEB-388634B92E31}" sibTransId="{008DD49F-B1C7-4611-A339-5030B7E89D70}"/>
    <dgm:cxn modelId="{5D694D48-9D24-4525-BF38-FF2BB427047D}" type="presOf" srcId="{0A04BC0F-3892-4F27-B8A0-3A41BF97750D}" destId="{DDE1AB16-0FCD-4446-A5DD-165BBA9AE158}" srcOrd="0" destOrd="0" presId="urn:microsoft.com/office/officeart/2005/8/layout/hierarchy2"/>
    <dgm:cxn modelId="{FC96F4F7-9247-43E5-8B7A-254608753B29}" type="presOf" srcId="{C6E75B1B-A1CB-4048-A5DA-CC4E1CD09740}" destId="{3CF779EC-FD82-4399-B679-783465CD5780}" srcOrd="0" destOrd="0" presId="urn:microsoft.com/office/officeart/2005/8/layout/hierarchy2"/>
    <dgm:cxn modelId="{17C425DC-A2DC-41ED-8BD9-2AD813158E16}" srcId="{52AAE4DF-F375-4F12-8655-4E7A4B01981E}" destId="{8AB2FB46-5027-42E1-9E5E-7291B0FC623A}" srcOrd="0" destOrd="0" parTransId="{6ED8BEE2-E73E-4C7D-B957-4FDDA2EE22AE}" sibTransId="{F718937B-161B-4BA8-AD33-E88BF6D138D2}"/>
    <dgm:cxn modelId="{A8F9D8F7-A4A6-4AFE-A4D2-F77536548612}" type="presOf" srcId="{0EFCA15E-8176-43D0-AE72-E95D2A4DE64F}" destId="{5067A2A5-51E9-449F-8D4A-D129063B86AB}" srcOrd="0" destOrd="0" presId="urn:microsoft.com/office/officeart/2005/8/layout/hierarchy2"/>
    <dgm:cxn modelId="{E916E5B8-963A-4DF4-BBA8-774D8BD74EE3}" type="presOf" srcId="{D01EA623-F1AF-499D-9AEA-E217EA164FB9}" destId="{F542776E-AE61-4D60-B425-BF95D65A7499}" srcOrd="1" destOrd="0" presId="urn:microsoft.com/office/officeart/2005/8/layout/hierarchy2"/>
    <dgm:cxn modelId="{3AE6B781-4B16-4200-AC92-074D213DF1B0}" type="presOf" srcId="{5DCD0E2C-7568-4ABA-B3FB-6A5E641393A0}" destId="{A2F8DE91-E290-4E00-81CE-212D43E30902}" srcOrd="0" destOrd="0" presId="urn:microsoft.com/office/officeart/2005/8/layout/hierarchy2"/>
    <dgm:cxn modelId="{39C41FD4-8932-46E2-BEB4-459FF1F06DA3}" type="presOf" srcId="{72039E19-D86D-4198-83DB-C1137E390111}" destId="{40415521-72AF-43FA-96A7-40EAB92E24EB}" srcOrd="1" destOrd="0" presId="urn:microsoft.com/office/officeart/2005/8/layout/hierarchy2"/>
    <dgm:cxn modelId="{6E68B3A4-7CA9-4545-BCF8-30B16825AD57}" type="presOf" srcId="{54B8DB4F-CF9B-4490-B8CF-CFAFCC62F677}" destId="{B4950168-EC10-4904-B3E2-FFAD19273EEC}" srcOrd="0" destOrd="0" presId="urn:microsoft.com/office/officeart/2005/8/layout/hierarchy2"/>
    <dgm:cxn modelId="{42C686CE-451E-44F8-89F4-7E46E90F5C75}" type="presOf" srcId="{5DCD0E2C-7568-4ABA-B3FB-6A5E641393A0}" destId="{0D461F53-91C6-47F3-BD5A-8CE113693001}" srcOrd="1" destOrd="0" presId="urn:microsoft.com/office/officeart/2005/8/layout/hierarchy2"/>
    <dgm:cxn modelId="{E3ADCC15-10E9-43F6-BBCB-E83EA62F87F3}" type="presOf" srcId="{E95C13E6-4E28-425B-BB90-BEC6B31638B2}" destId="{8CA5A6F7-6F9B-491B-9BA6-169A99FC81EC}" srcOrd="0" destOrd="0" presId="urn:microsoft.com/office/officeart/2005/8/layout/hierarchy2"/>
    <dgm:cxn modelId="{3233664A-CA07-43F7-BA03-98CAFE982824}" type="presParOf" srcId="{DDE1AB16-0FCD-4446-A5DD-165BBA9AE158}" destId="{BB04288C-9E2B-47D5-B789-5DE4E5398017}" srcOrd="0" destOrd="0" presId="urn:microsoft.com/office/officeart/2005/8/layout/hierarchy2"/>
    <dgm:cxn modelId="{12D5F179-BB80-4FF5-9840-35CEB35EB383}" type="presParOf" srcId="{BB04288C-9E2B-47D5-B789-5DE4E5398017}" destId="{819EE974-CFF7-4454-8D49-081EEBDFE709}" srcOrd="0" destOrd="0" presId="urn:microsoft.com/office/officeart/2005/8/layout/hierarchy2"/>
    <dgm:cxn modelId="{F2D44059-E3E0-4138-AB4F-3C49A8191472}" type="presParOf" srcId="{BB04288C-9E2B-47D5-B789-5DE4E5398017}" destId="{67FE1547-C58B-415D-879B-042850BC7A83}" srcOrd="1" destOrd="0" presId="urn:microsoft.com/office/officeart/2005/8/layout/hierarchy2"/>
    <dgm:cxn modelId="{59216F93-26B4-4FE2-B222-1C6475AE1364}" type="presParOf" srcId="{67FE1547-C58B-415D-879B-042850BC7A83}" destId="{BD1B624E-AF6B-4BA3-A851-324AB7B5BAAB}" srcOrd="0" destOrd="0" presId="urn:microsoft.com/office/officeart/2005/8/layout/hierarchy2"/>
    <dgm:cxn modelId="{935BA502-4008-401F-8F7F-2786338EB31E}" type="presParOf" srcId="{BD1B624E-AF6B-4BA3-A851-324AB7B5BAAB}" destId="{9CA8EA0B-EF99-4794-BA7F-79CD67CA8D60}" srcOrd="0" destOrd="0" presId="urn:microsoft.com/office/officeart/2005/8/layout/hierarchy2"/>
    <dgm:cxn modelId="{1D0D35A5-B62A-4D1C-AEE9-352DB4FACB6C}" type="presParOf" srcId="{67FE1547-C58B-415D-879B-042850BC7A83}" destId="{5605675B-C2DC-4114-8E11-757DFB9917A1}" srcOrd="1" destOrd="0" presId="urn:microsoft.com/office/officeart/2005/8/layout/hierarchy2"/>
    <dgm:cxn modelId="{00CA7BF2-06BB-4049-B729-85F85B336023}" type="presParOf" srcId="{5605675B-C2DC-4114-8E11-757DFB9917A1}" destId="{B768E5CC-822F-4D4D-B4A4-ED027C988FA9}" srcOrd="0" destOrd="0" presId="urn:microsoft.com/office/officeart/2005/8/layout/hierarchy2"/>
    <dgm:cxn modelId="{03DBBFAA-5B36-4DF3-B39F-407BB90F9896}" type="presParOf" srcId="{5605675B-C2DC-4114-8E11-757DFB9917A1}" destId="{D3C39817-CA2B-4AD1-9168-7D0352AC9C58}" srcOrd="1" destOrd="0" presId="urn:microsoft.com/office/officeart/2005/8/layout/hierarchy2"/>
    <dgm:cxn modelId="{BB4B8208-9C65-4954-A140-46C7D9C310F5}" type="presParOf" srcId="{D3C39817-CA2B-4AD1-9168-7D0352AC9C58}" destId="{5067A2A5-51E9-449F-8D4A-D129063B86AB}" srcOrd="0" destOrd="0" presId="urn:microsoft.com/office/officeart/2005/8/layout/hierarchy2"/>
    <dgm:cxn modelId="{5CBDFFFE-BC37-44E6-B7E8-AEA66FB9D524}" type="presParOf" srcId="{5067A2A5-51E9-449F-8D4A-D129063B86AB}" destId="{2736410C-E190-46A9-9E96-AED2D6329FD4}" srcOrd="0" destOrd="0" presId="urn:microsoft.com/office/officeart/2005/8/layout/hierarchy2"/>
    <dgm:cxn modelId="{00427AD6-61BE-4F1C-811E-9135320213C1}" type="presParOf" srcId="{D3C39817-CA2B-4AD1-9168-7D0352AC9C58}" destId="{45FFA0D3-2174-48AA-922C-4EEDC62C1FA1}" srcOrd="1" destOrd="0" presId="urn:microsoft.com/office/officeart/2005/8/layout/hierarchy2"/>
    <dgm:cxn modelId="{A3DACF9D-0CC7-4BA6-B9CC-E5C70042B6E5}" type="presParOf" srcId="{45FFA0D3-2174-48AA-922C-4EEDC62C1FA1}" destId="{784E2055-4E27-4CEE-8BEE-33E7DF20CD7D}" srcOrd="0" destOrd="0" presId="urn:microsoft.com/office/officeart/2005/8/layout/hierarchy2"/>
    <dgm:cxn modelId="{020E6123-B3F2-425C-903E-B786FE616242}" type="presParOf" srcId="{45FFA0D3-2174-48AA-922C-4EEDC62C1FA1}" destId="{32CC194F-DE6E-4949-A447-E9DEB1FE6199}" srcOrd="1" destOrd="0" presId="urn:microsoft.com/office/officeart/2005/8/layout/hierarchy2"/>
    <dgm:cxn modelId="{B301A2B1-C6CC-448A-B747-D387F020B227}" type="presParOf" srcId="{32CC194F-DE6E-4949-A447-E9DEB1FE6199}" destId="{E2953701-CD87-4DB8-9166-6E437B2475DA}" srcOrd="0" destOrd="0" presId="urn:microsoft.com/office/officeart/2005/8/layout/hierarchy2"/>
    <dgm:cxn modelId="{7295425D-0E3F-4259-BDBD-14377B90AFD8}" type="presParOf" srcId="{E2953701-CD87-4DB8-9166-6E437B2475DA}" destId="{B84F6E91-429D-4954-8A8A-4D57500617D3}" srcOrd="0" destOrd="0" presId="urn:microsoft.com/office/officeart/2005/8/layout/hierarchy2"/>
    <dgm:cxn modelId="{EFD8138E-E1EF-4DF1-BA32-FC01F421D721}" type="presParOf" srcId="{32CC194F-DE6E-4949-A447-E9DEB1FE6199}" destId="{0CFEF99F-452C-4E2D-872A-98E1530EA414}" srcOrd="1" destOrd="0" presId="urn:microsoft.com/office/officeart/2005/8/layout/hierarchy2"/>
    <dgm:cxn modelId="{9E7921A4-B9C3-4D83-BD74-73FA175BB2E5}" type="presParOf" srcId="{0CFEF99F-452C-4E2D-872A-98E1530EA414}" destId="{87E806DE-CB59-4C5C-B942-F567956D8BCB}" srcOrd="0" destOrd="0" presId="urn:microsoft.com/office/officeart/2005/8/layout/hierarchy2"/>
    <dgm:cxn modelId="{D425C654-7185-4314-A15A-E7AD3BCA48A3}" type="presParOf" srcId="{0CFEF99F-452C-4E2D-872A-98E1530EA414}" destId="{9989D0B4-FA56-4C7A-99E6-6B7A383A47F6}" srcOrd="1" destOrd="0" presId="urn:microsoft.com/office/officeart/2005/8/layout/hierarchy2"/>
    <dgm:cxn modelId="{E4559306-32C4-4AEF-8046-1A7D950DA54B}" type="presParOf" srcId="{32CC194F-DE6E-4949-A447-E9DEB1FE6199}" destId="{84F5D7EB-9022-4781-B413-872FF89AAF80}" srcOrd="2" destOrd="0" presId="urn:microsoft.com/office/officeart/2005/8/layout/hierarchy2"/>
    <dgm:cxn modelId="{65D4FDD9-2CD6-4979-A7E3-C88EBF2047DA}" type="presParOf" srcId="{84F5D7EB-9022-4781-B413-872FF89AAF80}" destId="{96600079-05E2-4A0A-9ABD-A33E24BDB2AF}" srcOrd="0" destOrd="0" presId="urn:microsoft.com/office/officeart/2005/8/layout/hierarchy2"/>
    <dgm:cxn modelId="{6597AA73-F2FC-480A-A2B3-602D49E3CDC8}" type="presParOf" srcId="{32CC194F-DE6E-4949-A447-E9DEB1FE6199}" destId="{D79388F6-89B4-4080-9831-29C188AD21C1}" srcOrd="3" destOrd="0" presId="urn:microsoft.com/office/officeart/2005/8/layout/hierarchy2"/>
    <dgm:cxn modelId="{2F75E541-861F-4192-AD23-F4A0F2C0A210}" type="presParOf" srcId="{D79388F6-89B4-4080-9831-29C188AD21C1}" destId="{B4950168-EC10-4904-B3E2-FFAD19273EEC}" srcOrd="0" destOrd="0" presId="urn:microsoft.com/office/officeart/2005/8/layout/hierarchy2"/>
    <dgm:cxn modelId="{BEBD981B-4B8D-4425-AA2D-57BC109F9461}" type="presParOf" srcId="{D79388F6-89B4-4080-9831-29C188AD21C1}" destId="{6F154A54-4995-4C68-B14B-BBFC2962E12D}" srcOrd="1" destOrd="0" presId="urn:microsoft.com/office/officeart/2005/8/layout/hierarchy2"/>
    <dgm:cxn modelId="{AD9E26F5-1B94-4F4E-9772-3DDCD4A8EB97}" type="presParOf" srcId="{D3C39817-CA2B-4AD1-9168-7D0352AC9C58}" destId="{62050B88-AB78-4646-BAE7-28C21775B693}" srcOrd="2" destOrd="0" presId="urn:microsoft.com/office/officeart/2005/8/layout/hierarchy2"/>
    <dgm:cxn modelId="{3307BFB1-9C1E-4CB1-A7C2-DF9CD9B369EF}" type="presParOf" srcId="{62050B88-AB78-4646-BAE7-28C21775B693}" destId="{91D02E0E-9F12-4812-BA6F-2D4FCEB7FFB0}" srcOrd="0" destOrd="0" presId="urn:microsoft.com/office/officeart/2005/8/layout/hierarchy2"/>
    <dgm:cxn modelId="{E7EB7738-4B96-431D-9BE5-995F8FD8CF40}" type="presParOf" srcId="{D3C39817-CA2B-4AD1-9168-7D0352AC9C58}" destId="{6B5A5B27-351E-4F6C-9489-F1559B60FC32}" srcOrd="3" destOrd="0" presId="urn:microsoft.com/office/officeart/2005/8/layout/hierarchy2"/>
    <dgm:cxn modelId="{D36C1AB6-00CE-4DA6-A452-A0FC0838B47E}" type="presParOf" srcId="{6B5A5B27-351E-4F6C-9489-F1559B60FC32}" destId="{3CF779EC-FD82-4399-B679-783465CD5780}" srcOrd="0" destOrd="0" presId="urn:microsoft.com/office/officeart/2005/8/layout/hierarchy2"/>
    <dgm:cxn modelId="{0C7C007B-BA42-43CA-8166-D04833D8D84F}" type="presParOf" srcId="{6B5A5B27-351E-4F6C-9489-F1559B60FC32}" destId="{ED0E77FE-BFD8-4791-8F57-0CB7761EDA92}" srcOrd="1" destOrd="0" presId="urn:microsoft.com/office/officeart/2005/8/layout/hierarchy2"/>
    <dgm:cxn modelId="{010D4016-D7B1-4E46-BB2F-157EFCA39C0E}" type="presParOf" srcId="{67FE1547-C58B-415D-879B-042850BC7A83}" destId="{A2F8DE91-E290-4E00-81CE-212D43E30902}" srcOrd="2" destOrd="0" presId="urn:microsoft.com/office/officeart/2005/8/layout/hierarchy2"/>
    <dgm:cxn modelId="{60A29055-B139-4B81-B639-68ABDAA28F1D}" type="presParOf" srcId="{A2F8DE91-E290-4E00-81CE-212D43E30902}" destId="{0D461F53-91C6-47F3-BD5A-8CE113693001}" srcOrd="0" destOrd="0" presId="urn:microsoft.com/office/officeart/2005/8/layout/hierarchy2"/>
    <dgm:cxn modelId="{F1FF72DF-55AD-404C-A840-377A9C11AE5A}" type="presParOf" srcId="{67FE1547-C58B-415D-879B-042850BC7A83}" destId="{2D2F37F6-16F9-4106-8845-5D001D60228B}" srcOrd="3" destOrd="0" presId="urn:microsoft.com/office/officeart/2005/8/layout/hierarchy2"/>
    <dgm:cxn modelId="{93658300-85F9-419E-B387-034B0221489C}" type="presParOf" srcId="{2D2F37F6-16F9-4106-8845-5D001D60228B}" destId="{B4629BE5-2976-4C0B-8CEA-4337D084261F}" srcOrd="0" destOrd="0" presId="urn:microsoft.com/office/officeart/2005/8/layout/hierarchy2"/>
    <dgm:cxn modelId="{07CA1A6C-42AD-4433-B2AF-FC5B801FDC48}" type="presParOf" srcId="{2D2F37F6-16F9-4106-8845-5D001D60228B}" destId="{D1ACF4E2-C98B-4C4D-A42C-8573D1643181}" srcOrd="1" destOrd="0" presId="urn:microsoft.com/office/officeart/2005/8/layout/hierarchy2"/>
    <dgm:cxn modelId="{C3474535-C710-43D3-8D74-F439DE6F83B9}" type="presParOf" srcId="{D1ACF4E2-C98B-4C4D-A42C-8573D1643181}" destId="{242A04E9-92A0-40EB-8A02-1756595EADD6}" srcOrd="0" destOrd="0" presId="urn:microsoft.com/office/officeart/2005/8/layout/hierarchy2"/>
    <dgm:cxn modelId="{DDB54FBD-4724-421D-82F3-0F584A9F7CDF}" type="presParOf" srcId="{242A04E9-92A0-40EB-8A02-1756595EADD6}" destId="{C67D7B75-85D0-499B-8393-B51C55B52B18}" srcOrd="0" destOrd="0" presId="urn:microsoft.com/office/officeart/2005/8/layout/hierarchy2"/>
    <dgm:cxn modelId="{6FCD0C61-7994-4ED8-B0D1-7D28C6F7C45C}" type="presParOf" srcId="{D1ACF4E2-C98B-4C4D-A42C-8573D1643181}" destId="{25F67E33-BD26-4501-B232-0FD86D1451DA}" srcOrd="1" destOrd="0" presId="urn:microsoft.com/office/officeart/2005/8/layout/hierarchy2"/>
    <dgm:cxn modelId="{1A934F64-03AE-47CB-868A-8F129100EB16}" type="presParOf" srcId="{25F67E33-BD26-4501-B232-0FD86D1451DA}" destId="{8CA5A6F7-6F9B-491B-9BA6-169A99FC81EC}" srcOrd="0" destOrd="0" presId="urn:microsoft.com/office/officeart/2005/8/layout/hierarchy2"/>
    <dgm:cxn modelId="{1A6E71B7-B984-4A8A-B060-37547811F249}" type="presParOf" srcId="{25F67E33-BD26-4501-B232-0FD86D1451DA}" destId="{08009E93-7626-4AC2-BDFD-BCEB7D520640}" srcOrd="1" destOrd="0" presId="urn:microsoft.com/office/officeart/2005/8/layout/hierarchy2"/>
    <dgm:cxn modelId="{161FC308-4C3F-4A4C-94D7-9CA4DDA6984C}" type="presParOf" srcId="{67FE1547-C58B-415D-879B-042850BC7A83}" destId="{4B0B4785-7B0D-4BF9-AE34-01C456347F76}" srcOrd="4" destOrd="0" presId="urn:microsoft.com/office/officeart/2005/8/layout/hierarchy2"/>
    <dgm:cxn modelId="{4F8F7463-DE07-4B0A-B1F5-C91F4715FA7E}" type="presParOf" srcId="{4B0B4785-7B0D-4BF9-AE34-01C456347F76}" destId="{E3B4D229-72E3-4352-8032-12F8889A9418}" srcOrd="0" destOrd="0" presId="urn:microsoft.com/office/officeart/2005/8/layout/hierarchy2"/>
    <dgm:cxn modelId="{C636CD02-F962-4C28-80C3-E9500CC69EF2}" type="presParOf" srcId="{67FE1547-C58B-415D-879B-042850BC7A83}" destId="{9718EB1A-2225-4C08-BEFE-A2EAFA88E2C0}" srcOrd="5" destOrd="0" presId="urn:microsoft.com/office/officeart/2005/8/layout/hierarchy2"/>
    <dgm:cxn modelId="{4D0B5E25-9128-4F80-9BF6-71DD0D6433F7}" type="presParOf" srcId="{9718EB1A-2225-4C08-BEFE-A2EAFA88E2C0}" destId="{FF24B06A-F7B3-406F-A57B-16345BD8C72E}" srcOrd="0" destOrd="0" presId="urn:microsoft.com/office/officeart/2005/8/layout/hierarchy2"/>
    <dgm:cxn modelId="{06E2C634-FEE7-4A3F-ABC1-F83097F6DF97}" type="presParOf" srcId="{9718EB1A-2225-4C08-BEFE-A2EAFA88E2C0}" destId="{02964AC0-7054-4FDD-9CFA-6A9227644C9A}" srcOrd="1" destOrd="0" presId="urn:microsoft.com/office/officeart/2005/8/layout/hierarchy2"/>
    <dgm:cxn modelId="{8A720F4F-14C0-4F27-8261-43D6F124D474}" type="presParOf" srcId="{02964AC0-7054-4FDD-9CFA-6A9227644C9A}" destId="{2BAF6104-039B-4BCB-9B99-962EB7AAE488}" srcOrd="0" destOrd="0" presId="urn:microsoft.com/office/officeart/2005/8/layout/hierarchy2"/>
    <dgm:cxn modelId="{B1B823ED-BF7B-4672-BC86-75DFD34FADF2}" type="presParOf" srcId="{2BAF6104-039B-4BCB-9B99-962EB7AAE488}" destId="{EA0033A6-9493-4C0B-AFDC-71CB28E6690E}" srcOrd="0" destOrd="0" presId="urn:microsoft.com/office/officeart/2005/8/layout/hierarchy2"/>
    <dgm:cxn modelId="{B3C8E33C-C947-45DC-A884-E87EFA358096}" type="presParOf" srcId="{02964AC0-7054-4FDD-9CFA-6A9227644C9A}" destId="{CF8300E5-023F-488A-9312-29F7E8C023DE}" srcOrd="1" destOrd="0" presId="urn:microsoft.com/office/officeart/2005/8/layout/hierarchy2"/>
    <dgm:cxn modelId="{7F9D999D-E490-48DB-A5E5-189C7DF6823F}" type="presParOf" srcId="{CF8300E5-023F-488A-9312-29F7E8C023DE}" destId="{7470E63E-FC59-4E51-AE95-526DCE4EBF69}" srcOrd="0" destOrd="0" presId="urn:microsoft.com/office/officeart/2005/8/layout/hierarchy2"/>
    <dgm:cxn modelId="{DCE3F542-401E-4A15-9121-F4FB4CF72BBB}" type="presParOf" srcId="{CF8300E5-023F-488A-9312-29F7E8C023DE}" destId="{A0E6E2F7-6C01-49B6-860F-7B73E362633F}" srcOrd="1" destOrd="0" presId="urn:microsoft.com/office/officeart/2005/8/layout/hierarchy2"/>
    <dgm:cxn modelId="{9C9FE195-3E04-4BD8-8A22-C082F4D426C1}" type="presParOf" srcId="{02964AC0-7054-4FDD-9CFA-6A9227644C9A}" destId="{C695EEF4-EBFD-4E83-8148-60F532072F14}" srcOrd="2" destOrd="0" presId="urn:microsoft.com/office/officeart/2005/8/layout/hierarchy2"/>
    <dgm:cxn modelId="{D7779F25-9F59-44FF-8193-CB8B63C50BA0}" type="presParOf" srcId="{C695EEF4-EBFD-4E83-8148-60F532072F14}" destId="{55CEA468-6050-4965-AC6B-220A86DDDE08}" srcOrd="0" destOrd="0" presId="urn:microsoft.com/office/officeart/2005/8/layout/hierarchy2"/>
    <dgm:cxn modelId="{163D4B9C-F21F-44BC-B762-70E30EDB87B6}" type="presParOf" srcId="{02964AC0-7054-4FDD-9CFA-6A9227644C9A}" destId="{87D5BF18-3938-4900-A4EC-34F02497F36D}" srcOrd="3" destOrd="0" presId="urn:microsoft.com/office/officeart/2005/8/layout/hierarchy2"/>
    <dgm:cxn modelId="{EAB77BDF-AF68-4A99-A894-2ABB96AC5A40}" type="presParOf" srcId="{87D5BF18-3938-4900-A4EC-34F02497F36D}" destId="{EB63F1DF-950D-4652-B068-669E33371ADE}" srcOrd="0" destOrd="0" presId="urn:microsoft.com/office/officeart/2005/8/layout/hierarchy2"/>
    <dgm:cxn modelId="{17FF3482-871B-4E94-AF0E-BC38F4456BCD}" type="presParOf" srcId="{87D5BF18-3938-4900-A4EC-34F02497F36D}" destId="{F0236DFC-22D8-447D-9A4E-8FA38B7B6606}" srcOrd="1" destOrd="0" presId="urn:microsoft.com/office/officeart/2005/8/layout/hierarchy2"/>
    <dgm:cxn modelId="{36D353EA-C168-4094-9DF4-B0DCDCEF2997}" type="presParOf" srcId="{F0236DFC-22D8-447D-9A4E-8FA38B7B6606}" destId="{178E86EC-E942-4525-98CC-AB03121B23EB}" srcOrd="0" destOrd="0" presId="urn:microsoft.com/office/officeart/2005/8/layout/hierarchy2"/>
    <dgm:cxn modelId="{38A700EE-4AAA-464E-97D9-9692D43B2D08}" type="presParOf" srcId="{178E86EC-E942-4525-98CC-AB03121B23EB}" destId="{40415521-72AF-43FA-96A7-40EAB92E24EB}" srcOrd="0" destOrd="0" presId="urn:microsoft.com/office/officeart/2005/8/layout/hierarchy2"/>
    <dgm:cxn modelId="{28A6E0DC-1BBE-4B60-8C97-6B3685700BAC}" type="presParOf" srcId="{F0236DFC-22D8-447D-9A4E-8FA38B7B6606}" destId="{611ACB03-D748-4372-8C03-2C046C98FDCB}" srcOrd="1" destOrd="0" presId="urn:microsoft.com/office/officeart/2005/8/layout/hierarchy2"/>
    <dgm:cxn modelId="{B232C9EE-7624-4AD5-B053-4F5EA1829F89}" type="presParOf" srcId="{611ACB03-D748-4372-8C03-2C046C98FDCB}" destId="{3CCD7D5C-8914-4A86-8749-9EC579513660}" srcOrd="0" destOrd="0" presId="urn:microsoft.com/office/officeart/2005/8/layout/hierarchy2"/>
    <dgm:cxn modelId="{5A7B9137-20E7-4610-AEC2-5DDA0FC31D21}" type="presParOf" srcId="{611ACB03-D748-4372-8C03-2C046C98FDCB}" destId="{B6BABE63-6928-4342-B188-1B21A6189543}" srcOrd="1" destOrd="0" presId="urn:microsoft.com/office/officeart/2005/8/layout/hierarchy2"/>
    <dgm:cxn modelId="{006E4190-DBAB-43FA-877D-94778FA0955D}" type="presParOf" srcId="{67FE1547-C58B-415D-879B-042850BC7A83}" destId="{D9881075-C0FC-4392-9724-10B56A476D1C}" srcOrd="6" destOrd="0" presId="urn:microsoft.com/office/officeart/2005/8/layout/hierarchy2"/>
    <dgm:cxn modelId="{8D69780E-B695-4F55-892F-AB342FC7A78C}" type="presParOf" srcId="{D9881075-C0FC-4392-9724-10B56A476D1C}" destId="{F542776E-AE61-4D60-B425-BF95D65A7499}" srcOrd="0" destOrd="0" presId="urn:microsoft.com/office/officeart/2005/8/layout/hierarchy2"/>
    <dgm:cxn modelId="{290D0211-AB2D-4372-B45B-2722257C9252}" type="presParOf" srcId="{67FE1547-C58B-415D-879B-042850BC7A83}" destId="{D2898267-1D99-4DB3-8A25-1D269D08E8F4}" srcOrd="7" destOrd="0" presId="urn:microsoft.com/office/officeart/2005/8/layout/hierarchy2"/>
    <dgm:cxn modelId="{45B8A9C9-1516-458B-AC4D-C535992853D2}" type="presParOf" srcId="{D2898267-1D99-4DB3-8A25-1D269D08E8F4}" destId="{08BB8700-1596-48A5-8461-89BEE0FF6005}" srcOrd="0" destOrd="0" presId="urn:microsoft.com/office/officeart/2005/8/layout/hierarchy2"/>
    <dgm:cxn modelId="{DEB6B34D-0DBE-4956-859D-8EBEEFBEC677}" type="presParOf" srcId="{D2898267-1D99-4DB3-8A25-1D269D08E8F4}" destId="{B28B18D5-CC59-4548-AC98-41B86A20435D}" srcOrd="1" destOrd="0" presId="urn:microsoft.com/office/officeart/2005/8/layout/hierarchy2"/>
    <dgm:cxn modelId="{443BF0A3-597D-45A2-B6FB-EFC252BEE6D9}" type="presParOf" srcId="{B28B18D5-CC59-4548-AC98-41B86A20435D}" destId="{CACE458C-2417-4B01-ABC0-F9A5C7AEE8E5}" srcOrd="0" destOrd="0" presId="urn:microsoft.com/office/officeart/2005/8/layout/hierarchy2"/>
    <dgm:cxn modelId="{AE3624AC-2D88-4DC3-B90F-740BFA348C6B}" type="presParOf" srcId="{CACE458C-2417-4B01-ABC0-F9A5C7AEE8E5}" destId="{D6921CFB-5B55-4A13-9C58-20AE42B716CB}" srcOrd="0" destOrd="0" presId="urn:microsoft.com/office/officeart/2005/8/layout/hierarchy2"/>
    <dgm:cxn modelId="{A6131208-A199-493B-9A0C-3CF6E3ED0C40}" type="presParOf" srcId="{B28B18D5-CC59-4548-AC98-41B86A20435D}" destId="{CAB679B0-EFF5-44A5-927F-4C34F9504BA0}" srcOrd="1" destOrd="0" presId="urn:microsoft.com/office/officeart/2005/8/layout/hierarchy2"/>
    <dgm:cxn modelId="{1D46BA85-6755-4E63-8DE6-A92CE803E369}" type="presParOf" srcId="{CAB679B0-EFF5-44A5-927F-4C34F9504BA0}" destId="{91FDF882-90F9-4394-9971-8D21B8809E94}" srcOrd="0" destOrd="0" presId="urn:microsoft.com/office/officeart/2005/8/layout/hierarchy2"/>
    <dgm:cxn modelId="{7D915280-0D65-439A-8D02-AAB438595D36}" type="presParOf" srcId="{CAB679B0-EFF5-44A5-927F-4C34F9504BA0}" destId="{2E8B1955-5C24-4D8C-8D0C-CAB7F3A8B2D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B8010-F78D-4578-A22A-B43C2FF89EBE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FCBFB-031A-4841-9858-202814E7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0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0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1047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399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004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20044"/>
            <a:ext cx="3581400" cy="437956"/>
          </a:xfrm>
        </p:spPr>
        <p:txBody>
          <a:bodyPr/>
          <a:lstStyle/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667000"/>
            <a:ext cx="5143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12564"/>
            <a:ext cx="12192000" cy="437956"/>
          </a:xfrm>
          <a:prstGeom prst="rect">
            <a:avLst/>
          </a:prstGeom>
          <a:solidFill>
            <a:srgbClr val="000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20044"/>
            <a:ext cx="35814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8FD2-B97D-4767-A54C-3B317B1A44C7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1300" y="6420044"/>
            <a:ext cx="53721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420044"/>
            <a:ext cx="4419600" cy="437956"/>
          </a:xfrm>
          <a:prstGeom prst="rect">
            <a:avLst/>
          </a:prstGeom>
          <a:solidFill>
            <a:srgbClr val="00030C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59BD-FC16-445B-9AB1-6B450DB06312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6438997"/>
            <a:ext cx="1323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3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2"/>
            <a:ext cx="9144000" cy="2820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s-E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- Texto de cierre -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1449387"/>
            <a:ext cx="2619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22.png"/><Relationship Id="rId21" Type="http://schemas.openxmlformats.org/officeDocument/2006/relationships/diagramLayout" Target="../diagrams/layout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21.png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2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uban.atlassian.net/secure/Dashboard.jsp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dubanBR/ALM-SerenityBR" TargetMode="External"/><Relationship Id="rId2" Type="http://schemas.openxmlformats.org/officeDocument/2006/relationships/hyperlink" Target="https://github.com/ProdubanBR/ALM-SerenityBR/blob/master/Guias/Scrum%20e%20Jira/Primeiros%20passos%20da%20jornada%20%C3%A1gil%20com%20o%20Scrum.m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Guia de utilização do </a:t>
            </a:r>
            <a:r>
              <a:rPr lang="pt-BR" dirty="0" err="1" smtClean="0"/>
              <a:t>Jira</a:t>
            </a:r>
            <a:r>
              <a:rPr lang="pt-BR" dirty="0" smtClean="0"/>
              <a:t> para </a:t>
            </a:r>
            <a:r>
              <a:rPr lang="pt-BR" dirty="0" err="1" smtClean="0"/>
              <a:t>Scrum</a:t>
            </a:r>
            <a:r>
              <a:rPr lang="pt-BR" dirty="0" smtClean="0"/>
              <a:t> Masters e P.O.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ALM Brasil – </a:t>
            </a:r>
            <a:r>
              <a:rPr lang="pt-BR" dirty="0" err="1" smtClean="0"/>
              <a:t>Produban</a:t>
            </a:r>
            <a:r>
              <a:rPr lang="pt-BR" dirty="0" smtClean="0"/>
              <a:t> - Santander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Integração entre esteiras – Em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31053"/>
              </p:ext>
            </p:extLst>
          </p:nvPr>
        </p:nvGraphicFramePr>
        <p:xfrm>
          <a:off x="131772" y="1825625"/>
          <a:ext cx="11526593" cy="299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513">
                  <a:extLst>
                    <a:ext uri="{9D8B030D-6E8A-4147-A177-3AD203B41FA5}">
                      <a16:colId xmlns="" xmlns:a16="http://schemas.microsoft.com/office/drawing/2014/main" val="1497508229"/>
                    </a:ext>
                  </a:extLst>
                </a:gridCol>
                <a:gridCol w="8961080">
                  <a:extLst>
                    <a:ext uri="{9D8B030D-6E8A-4147-A177-3AD203B41FA5}">
                      <a16:colId xmlns="" xmlns:a16="http://schemas.microsoft.com/office/drawing/2014/main" val="292128453"/>
                    </a:ext>
                  </a:extLst>
                </a:gridCol>
              </a:tblGrid>
              <a:tr h="5221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Ferramenta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Descrição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261549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Automação</a:t>
                      </a:r>
                      <a:r>
                        <a:rPr lang="pt-BR" sz="1800" baseline="0" dirty="0" smtClean="0">
                          <a:latin typeface="+mj-lt"/>
                        </a:rPr>
                        <a:t> e acompanhamento dos fluxos de desenvolvimento integrada de aplicações Legadas e Infra Legada (fim-a-fim) como Remedy, Changement, Jira, Cerberon, Teste automatizados, etc. Autoalização de status. </a:t>
                      </a:r>
                      <a:endParaRPr lang="pt-BR" sz="18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3606168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Aplicação</a:t>
                      </a:r>
                      <a:r>
                        <a:rPr lang="pt-BR" sz="1800" baseline="0" dirty="0" smtClean="0">
                          <a:latin typeface="+mj-lt"/>
                        </a:rPr>
                        <a:t> de virtualização de Serviços. Destinada para disponibilizar diversos serviços que não estão disponiveis nos ambientes Prévios, como entidades externas, aplicações Main Frame, filas, outras aplicações. </a:t>
                      </a:r>
                      <a:endParaRPr lang="pt-BR" sz="18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8581195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Aplicação de Geração de Massa de Teste Sintetica, destina a disponibilização fácil de massa de dados para testes em geral, incluindo testes funcionais,</a:t>
                      </a:r>
                      <a:r>
                        <a:rPr lang="pt-BR" sz="1800" baseline="0" dirty="0" smtClean="0">
                          <a:latin typeface="+mj-lt"/>
                        </a:rPr>
                        <a:t> testes de stress, testes de UI. </a:t>
                      </a:r>
                      <a:endParaRPr lang="pt-BR" sz="18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161514"/>
                  </a:ext>
                </a:extLst>
              </a:tr>
            </a:tbl>
          </a:graphicData>
        </a:graphic>
      </p:graphicFrame>
      <p:grpSp>
        <p:nvGrpSpPr>
          <p:cNvPr id="15" name="Group 4"/>
          <p:cNvGrpSpPr/>
          <p:nvPr/>
        </p:nvGrpSpPr>
        <p:grpSpPr>
          <a:xfrm>
            <a:off x="411585" y="2458205"/>
            <a:ext cx="1950210" cy="646331"/>
            <a:chOff x="281587" y="1893143"/>
            <a:chExt cx="1950210" cy="646331"/>
          </a:xfrm>
        </p:grpSpPr>
        <p:pic>
          <p:nvPicPr>
            <p:cNvPr id="16" name="Picture 34" descr="http://dataedge.ie/wp-content/uploads/2013/07/CA-Technologies-Log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0" t="16543" r="16205" b="17117"/>
            <a:stretch/>
          </p:blipFill>
          <p:spPr bwMode="auto">
            <a:xfrm>
              <a:off x="281587" y="1971585"/>
              <a:ext cx="599776" cy="52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2"/>
            <p:cNvSpPr/>
            <p:nvPr/>
          </p:nvSpPr>
          <p:spPr>
            <a:xfrm>
              <a:off x="881363" y="1893143"/>
              <a:ext cx="1350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Release</a:t>
              </a:r>
            </a:p>
            <a:p>
              <a:r>
                <a:rPr lang="pt-BR" i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Automation</a:t>
              </a:r>
              <a:r>
                <a:rPr lang="pt-BR" dirty="0" smtClean="0"/>
                <a:t> </a:t>
              </a:r>
              <a:endParaRPr lang="pt-BR" dirty="0"/>
            </a:p>
          </p:txBody>
        </p:sp>
      </p:grpSp>
      <p:grpSp>
        <p:nvGrpSpPr>
          <p:cNvPr id="18" name="Group 3"/>
          <p:cNvGrpSpPr/>
          <p:nvPr/>
        </p:nvGrpSpPr>
        <p:grpSpPr>
          <a:xfrm>
            <a:off x="383012" y="3376602"/>
            <a:ext cx="2093134" cy="646331"/>
            <a:chOff x="281587" y="2582936"/>
            <a:chExt cx="2093134" cy="646331"/>
          </a:xfrm>
        </p:grpSpPr>
        <p:pic>
          <p:nvPicPr>
            <p:cNvPr id="19" name="Picture 34" descr="http://dataedge.ie/wp-content/uploads/2013/07/CA-Technologies-Log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0" t="16543" r="16205" b="17117"/>
            <a:stretch/>
          </p:blipFill>
          <p:spPr bwMode="auto">
            <a:xfrm>
              <a:off x="281587" y="2641712"/>
              <a:ext cx="599776" cy="52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24"/>
            <p:cNvSpPr/>
            <p:nvPr/>
          </p:nvSpPr>
          <p:spPr>
            <a:xfrm>
              <a:off x="881363" y="2582936"/>
              <a:ext cx="14933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  <a:p>
              <a:r>
                <a:rPr lang="pt-BR" i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Virtualization</a:t>
              </a:r>
              <a:r>
                <a:rPr lang="pt-BR" dirty="0" smtClean="0"/>
                <a:t> </a:t>
              </a:r>
              <a:endParaRPr lang="pt-BR" dirty="0"/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411585" y="4123746"/>
            <a:ext cx="1698154" cy="646331"/>
            <a:chOff x="281587" y="2582936"/>
            <a:chExt cx="1698154" cy="646331"/>
          </a:xfrm>
        </p:grpSpPr>
        <p:pic>
          <p:nvPicPr>
            <p:cNvPr id="22" name="Picture 34" descr="http://dataedge.ie/wp-content/uploads/2013/07/CA-Technologies-Log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0" t="16543" r="16205" b="17117"/>
            <a:stretch/>
          </p:blipFill>
          <p:spPr bwMode="auto">
            <a:xfrm>
              <a:off x="281587" y="2641712"/>
              <a:ext cx="599776" cy="52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9"/>
            <p:cNvSpPr/>
            <p:nvPr/>
          </p:nvSpPr>
          <p:spPr>
            <a:xfrm>
              <a:off x="881363" y="2582936"/>
              <a:ext cx="10983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Data</a:t>
              </a:r>
            </a:p>
            <a:p>
              <a:r>
                <a:rPr lang="pt-BR" i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Manager</a:t>
              </a:r>
              <a:r>
                <a:rPr lang="pt-BR" dirty="0" smtClean="0"/>
                <a:t>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4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de Processo</a:t>
            </a:r>
            <a:endParaRPr lang="pt-BR" dirty="0"/>
          </a:p>
        </p:txBody>
      </p:sp>
      <p:sp>
        <p:nvSpPr>
          <p:cNvPr id="116" name="61 Rectángulo redondeado"/>
          <p:cNvSpPr/>
          <p:nvPr/>
        </p:nvSpPr>
        <p:spPr>
          <a:xfrm>
            <a:off x="2262668" y="2446369"/>
            <a:ext cx="1196308" cy="27097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Analysis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17" name="62 Rectángulo redondeado"/>
          <p:cNvSpPr/>
          <p:nvPr/>
        </p:nvSpPr>
        <p:spPr>
          <a:xfrm>
            <a:off x="3592189" y="2446369"/>
            <a:ext cx="1196308" cy="27097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Design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18" name="63 Rectángulo redondeado"/>
          <p:cNvSpPr/>
          <p:nvPr/>
        </p:nvSpPr>
        <p:spPr>
          <a:xfrm>
            <a:off x="4921567" y="2446369"/>
            <a:ext cx="1196308" cy="27097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Construction</a:t>
            </a:r>
            <a:endParaRPr kumimoji="0" lang="es-E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19" name="64 Rectángulo redondeado"/>
          <p:cNvSpPr/>
          <p:nvPr/>
        </p:nvSpPr>
        <p:spPr>
          <a:xfrm>
            <a:off x="6250934" y="2446369"/>
            <a:ext cx="2060536" cy="27097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Test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0" name="65 Rectángulo redondeado"/>
          <p:cNvSpPr/>
          <p:nvPr/>
        </p:nvSpPr>
        <p:spPr>
          <a:xfrm>
            <a:off x="8444419" y="2446369"/>
            <a:ext cx="1196308" cy="27097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Deploy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1" name="66 Rectángulo redondeado"/>
          <p:cNvSpPr/>
          <p:nvPr/>
        </p:nvSpPr>
        <p:spPr>
          <a:xfrm>
            <a:off x="2179780" y="5238626"/>
            <a:ext cx="7460937" cy="468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Gestão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de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Configuração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2" name="67 Rectángulo redondeado"/>
          <p:cNvSpPr/>
          <p:nvPr/>
        </p:nvSpPr>
        <p:spPr>
          <a:xfrm>
            <a:off x="2262677" y="1897616"/>
            <a:ext cx="7378050" cy="468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Gestão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de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Projeto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3" name="68 Rectángulo redondeado"/>
          <p:cNvSpPr/>
          <p:nvPr/>
        </p:nvSpPr>
        <p:spPr>
          <a:xfrm>
            <a:off x="2262677" y="1357625"/>
            <a:ext cx="7378050" cy="468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Gestão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de </a:t>
            </a:r>
            <a:r>
              <a:rPr kumimoji="0" lang="es-ES" sz="14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conhecimento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24" name="69 Rectángulo redondeado"/>
          <p:cNvSpPr/>
          <p:nvPr/>
        </p:nvSpPr>
        <p:spPr>
          <a:xfrm>
            <a:off x="4356535" y="140229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Project Portal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5" name="70 Rectángulo redondeado"/>
          <p:cNvSpPr/>
          <p:nvPr/>
        </p:nvSpPr>
        <p:spPr>
          <a:xfrm>
            <a:off x="5328755" y="1933568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Issue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Tracking</a:t>
            </a:r>
          </a:p>
        </p:txBody>
      </p:sp>
      <p:sp>
        <p:nvSpPr>
          <p:cNvPr id="126" name="71 Rectángulo redondeado"/>
          <p:cNvSpPr/>
          <p:nvPr/>
        </p:nvSpPr>
        <p:spPr>
          <a:xfrm>
            <a:off x="2379186" y="2878443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Requirement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Management</a:t>
            </a:r>
          </a:p>
        </p:txBody>
      </p:sp>
      <p:sp>
        <p:nvSpPr>
          <p:cNvPr id="127" name="72 Rectángulo redondeado"/>
          <p:cNvSpPr/>
          <p:nvPr/>
        </p:nvSpPr>
        <p:spPr>
          <a:xfrm>
            <a:off x="3060293" y="373382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Modeling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8" name="73 Rectángulo redondeado"/>
          <p:cNvSpPr/>
          <p:nvPr/>
        </p:nvSpPr>
        <p:spPr>
          <a:xfrm>
            <a:off x="2431438" y="416587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Prototype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29" name="74 Rectángulo redondeado"/>
          <p:cNvSpPr/>
          <p:nvPr/>
        </p:nvSpPr>
        <p:spPr>
          <a:xfrm>
            <a:off x="5752517" y="2869711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Continuous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Integration</a:t>
            </a:r>
          </a:p>
        </p:txBody>
      </p:sp>
      <p:sp>
        <p:nvSpPr>
          <p:cNvPr id="130" name="75 Rectángulo redondeado"/>
          <p:cNvSpPr/>
          <p:nvPr/>
        </p:nvSpPr>
        <p:spPr>
          <a:xfrm>
            <a:off x="5087828" y="3298464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Construction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31" name="76 Rectángulo redondeado"/>
          <p:cNvSpPr/>
          <p:nvPr/>
        </p:nvSpPr>
        <p:spPr>
          <a:xfrm>
            <a:off x="6367455" y="331045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Unit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Test</a:t>
            </a:r>
          </a:p>
        </p:txBody>
      </p:sp>
      <p:sp>
        <p:nvSpPr>
          <p:cNvPr id="132" name="77 Rectángulo redondeado"/>
          <p:cNvSpPr/>
          <p:nvPr/>
        </p:nvSpPr>
        <p:spPr>
          <a:xfrm>
            <a:off x="7314304" y="4174926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Code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Quality</a:t>
            </a:r>
          </a:p>
        </p:txBody>
      </p:sp>
      <p:sp>
        <p:nvSpPr>
          <p:cNvPr id="133" name="78 Rectángulo redondeado"/>
          <p:cNvSpPr/>
          <p:nvPr/>
        </p:nvSpPr>
        <p:spPr>
          <a:xfrm>
            <a:off x="7314304" y="4606936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Peer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Code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Reviews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34" name="79 Rectángulo redondeado"/>
          <p:cNvSpPr/>
          <p:nvPr/>
        </p:nvSpPr>
        <p:spPr>
          <a:xfrm>
            <a:off x="6367455" y="3733782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Functional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Test</a:t>
            </a:r>
          </a:p>
        </p:txBody>
      </p:sp>
      <p:sp>
        <p:nvSpPr>
          <p:cNvPr id="135" name="80 Rectángulo redondeado"/>
          <p:cNvSpPr/>
          <p:nvPr/>
        </p:nvSpPr>
        <p:spPr>
          <a:xfrm>
            <a:off x="6367455" y="416583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Performance Test</a:t>
            </a:r>
          </a:p>
        </p:txBody>
      </p:sp>
      <p:sp>
        <p:nvSpPr>
          <p:cNvPr id="136" name="81 Rectángulo redondeado"/>
          <p:cNvSpPr/>
          <p:nvPr/>
        </p:nvSpPr>
        <p:spPr>
          <a:xfrm>
            <a:off x="6367455" y="4597878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Security Test</a:t>
            </a:r>
          </a:p>
        </p:txBody>
      </p:sp>
      <p:sp>
        <p:nvSpPr>
          <p:cNvPr id="137" name="82 Rectángulo redondeado"/>
          <p:cNvSpPr/>
          <p:nvPr/>
        </p:nvSpPr>
        <p:spPr>
          <a:xfrm>
            <a:off x="5087828" y="3733782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Code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Explorer</a:t>
            </a:r>
          </a:p>
        </p:txBody>
      </p:sp>
      <p:sp>
        <p:nvSpPr>
          <p:cNvPr id="138" name="83 Rectángulo redondeado"/>
          <p:cNvSpPr/>
          <p:nvPr/>
        </p:nvSpPr>
        <p:spPr>
          <a:xfrm>
            <a:off x="8584387" y="2882426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Deploy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39" name="84 Rectángulo redondeado"/>
          <p:cNvSpPr/>
          <p:nvPr/>
        </p:nvSpPr>
        <p:spPr>
          <a:xfrm>
            <a:off x="4480360" y="5292459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Version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Control</a:t>
            </a:r>
          </a:p>
        </p:txBody>
      </p:sp>
      <p:sp>
        <p:nvSpPr>
          <p:cNvPr id="140" name="85 Rectángulo redondeado"/>
          <p:cNvSpPr/>
          <p:nvPr/>
        </p:nvSpPr>
        <p:spPr>
          <a:xfrm>
            <a:off x="4360450" y="1949341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Planning and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monitoring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1" name="86 Rectángulo redondeado"/>
          <p:cNvSpPr/>
          <p:nvPr/>
        </p:nvSpPr>
        <p:spPr>
          <a:xfrm>
            <a:off x="2179780" y="5792135"/>
            <a:ext cx="7460937" cy="468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186" tIns="45588" rIns="91186" bIns="45588"/>
          <a:lstStyle/>
          <a:p>
            <a:pPr marL="0" marR="0" lvl="0" indent="0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Monitor &amp; </a:t>
            </a: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Reporting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2" name="87 Rectángulo redondeado"/>
          <p:cNvSpPr/>
          <p:nvPr/>
        </p:nvSpPr>
        <p:spPr>
          <a:xfrm>
            <a:off x="7314304" y="3751596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Test coverage</a:t>
            </a:r>
          </a:p>
        </p:txBody>
      </p:sp>
      <p:sp>
        <p:nvSpPr>
          <p:cNvPr id="143" name="88 Rectángulo redondeado"/>
          <p:cNvSpPr/>
          <p:nvPr/>
        </p:nvSpPr>
        <p:spPr>
          <a:xfrm>
            <a:off x="4513496" y="5856181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Productivity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Reports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4" name="89 Rectángulo redondeado"/>
          <p:cNvSpPr/>
          <p:nvPr/>
        </p:nvSpPr>
        <p:spPr>
          <a:xfrm>
            <a:off x="6521750" y="584348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Quality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Reports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5" name="90 Rectángulo redondeado"/>
          <p:cNvSpPr/>
          <p:nvPr/>
        </p:nvSpPr>
        <p:spPr>
          <a:xfrm>
            <a:off x="5320247" y="140229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Document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management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6" name="91 Rectángulo redondeado"/>
          <p:cNvSpPr/>
          <p:nvPr/>
        </p:nvSpPr>
        <p:spPr>
          <a:xfrm>
            <a:off x="7314304" y="3310777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Test Management</a:t>
            </a:r>
          </a:p>
        </p:txBody>
      </p:sp>
      <p:sp>
        <p:nvSpPr>
          <p:cNvPr id="147" name="92 Rectángulo redondeado"/>
          <p:cNvSpPr/>
          <p:nvPr/>
        </p:nvSpPr>
        <p:spPr>
          <a:xfrm>
            <a:off x="8593958" y="3391596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Component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Repository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8" name="93 Rectángulo redondeado"/>
          <p:cNvSpPr/>
          <p:nvPr/>
        </p:nvSpPr>
        <p:spPr>
          <a:xfrm>
            <a:off x="6299723" y="139893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Collaboration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49" name="94 Rectángulo redondeado"/>
          <p:cNvSpPr/>
          <p:nvPr/>
        </p:nvSpPr>
        <p:spPr>
          <a:xfrm>
            <a:off x="5495732" y="5843480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Operative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Reports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50" name="95 Rectángulo redondeado"/>
          <p:cNvSpPr/>
          <p:nvPr/>
        </p:nvSpPr>
        <p:spPr>
          <a:xfrm>
            <a:off x="6298684" y="1929679"/>
            <a:ext cx="897230" cy="360000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91186" tIns="46669" rIns="91186" bIns="45588" anchor="ctr"/>
          <a:lstStyle/>
          <a:p>
            <a:pPr marL="0" marR="0" lvl="0" indent="0" algn="ctr" defTabSz="9129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Risk</a:t>
            </a:r>
            <a:r>
              <a:rPr kumimoji="0" lang="es-E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Management</a:t>
            </a:r>
          </a:p>
        </p:txBody>
      </p:sp>
      <p:grpSp>
        <p:nvGrpSpPr>
          <p:cNvPr id="151" name="87 Grupo"/>
          <p:cNvGrpSpPr/>
          <p:nvPr/>
        </p:nvGrpSpPr>
        <p:grpSpPr>
          <a:xfrm>
            <a:off x="5569708" y="4700677"/>
            <a:ext cx="1141992" cy="712662"/>
            <a:chOff x="7916365" y="1946605"/>
            <a:chExt cx="1237159" cy="712662"/>
          </a:xfrm>
        </p:grpSpPr>
        <p:sp>
          <p:nvSpPr>
            <p:cNvPr id="152" name="97 Flecha circular"/>
            <p:cNvSpPr/>
            <p:nvPr/>
          </p:nvSpPr>
          <p:spPr bwMode="auto">
            <a:xfrm rot="9193685">
              <a:off x="8221018" y="1946605"/>
              <a:ext cx="698301" cy="71266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453658"/>
                <a:gd name="adj5" fmla="val 12500"/>
              </a:avLst>
            </a:prstGeom>
            <a:solidFill>
              <a:srgbClr val="B2B2B2"/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1818">
                <a:defRPr/>
              </a:pPr>
              <a:endParaRPr lang="ca-ES" kern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3" name="98 CuadroTexto"/>
            <p:cNvSpPr txBox="1"/>
            <p:nvPr/>
          </p:nvSpPr>
          <p:spPr>
            <a:xfrm rot="20786407">
              <a:off x="7916365" y="2203315"/>
              <a:ext cx="1237159" cy="21603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anchor="t" anchorCtr="0"/>
            <a:lstStyle/>
            <a:p>
              <a:pPr algn="ctr" defTabSz="912935">
                <a:defRPr/>
              </a:pPr>
              <a:r>
                <a:rPr lang="es-ES" sz="1000" b="1" kern="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cs typeface="Arial" pitchFamily="34" charset="0"/>
                </a:rPr>
                <a:t>Automation</a:t>
              </a:r>
              <a:endParaRPr lang="es-ES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154" name="99 Rectángulo redondeado"/>
          <p:cNvSpPr/>
          <p:nvPr/>
        </p:nvSpPr>
        <p:spPr>
          <a:xfrm>
            <a:off x="4311901" y="1328494"/>
            <a:ext cx="2992040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Confluence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55" name="100 Rectángulo redondeado"/>
          <p:cNvSpPr/>
          <p:nvPr/>
        </p:nvSpPr>
        <p:spPr>
          <a:xfrm>
            <a:off x="8447664" y="3348542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Nexus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56" name="101 Rectángulo redondeado"/>
          <p:cNvSpPr/>
          <p:nvPr/>
        </p:nvSpPr>
        <p:spPr>
          <a:xfrm>
            <a:off x="4272645" y="1862257"/>
            <a:ext cx="2992040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JIRA</a:t>
            </a:r>
          </a:p>
        </p:txBody>
      </p:sp>
      <p:sp>
        <p:nvSpPr>
          <p:cNvPr id="157" name="102 Rectángulo redondeado"/>
          <p:cNvSpPr/>
          <p:nvPr/>
        </p:nvSpPr>
        <p:spPr>
          <a:xfrm>
            <a:off x="2265913" y="2845753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JIRA</a:t>
            </a:r>
          </a:p>
        </p:txBody>
      </p:sp>
      <p:sp>
        <p:nvSpPr>
          <p:cNvPr id="158" name="103 Rectángulo redondeado"/>
          <p:cNvSpPr/>
          <p:nvPr/>
        </p:nvSpPr>
        <p:spPr>
          <a:xfrm>
            <a:off x="5606223" y="2822307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Jenkins</a:t>
            </a:r>
          </a:p>
        </p:txBody>
      </p:sp>
      <p:sp>
        <p:nvSpPr>
          <p:cNvPr id="159" name="104 Rectángulo redondeado"/>
          <p:cNvSpPr/>
          <p:nvPr/>
        </p:nvSpPr>
        <p:spPr>
          <a:xfrm>
            <a:off x="8447664" y="2827430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Jenkins</a:t>
            </a:r>
          </a:p>
        </p:txBody>
      </p:sp>
      <p:sp>
        <p:nvSpPr>
          <p:cNvPr id="160" name="105 Rectángulo redondeado"/>
          <p:cNvSpPr/>
          <p:nvPr/>
        </p:nvSpPr>
        <p:spPr>
          <a:xfrm>
            <a:off x="4438060" y="5787344"/>
            <a:ext cx="2006706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JIRA</a:t>
            </a:r>
          </a:p>
        </p:txBody>
      </p:sp>
      <p:sp>
        <p:nvSpPr>
          <p:cNvPr id="161" name="106 Rectángulo redondeado"/>
          <p:cNvSpPr/>
          <p:nvPr/>
        </p:nvSpPr>
        <p:spPr>
          <a:xfrm>
            <a:off x="6444766" y="5777064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Sonar</a:t>
            </a:r>
          </a:p>
        </p:txBody>
      </p:sp>
      <p:sp>
        <p:nvSpPr>
          <p:cNvPr id="162" name="107 Rectángulo redondeado"/>
          <p:cNvSpPr/>
          <p:nvPr/>
        </p:nvSpPr>
        <p:spPr>
          <a:xfrm>
            <a:off x="4388590" y="5219066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GIT</a:t>
            </a:r>
          </a:p>
        </p:txBody>
      </p:sp>
      <p:sp>
        <p:nvSpPr>
          <p:cNvPr id="163" name="108 Rectángulo redondeado"/>
          <p:cNvSpPr/>
          <p:nvPr/>
        </p:nvSpPr>
        <p:spPr>
          <a:xfrm>
            <a:off x="4953376" y="3266908"/>
            <a:ext cx="1129573" cy="93276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Maven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64" name="109 Rectángulo redondeado"/>
          <p:cNvSpPr/>
          <p:nvPr/>
        </p:nvSpPr>
        <p:spPr>
          <a:xfrm>
            <a:off x="6159106" y="3266576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JUnit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65" name="110 Rectángulo redondeado"/>
          <p:cNvSpPr/>
          <p:nvPr/>
        </p:nvSpPr>
        <p:spPr>
          <a:xfrm>
            <a:off x="6171009" y="3707727"/>
            <a:ext cx="1119222" cy="466144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Selenium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6" name="111 Rectángulo redondeado"/>
          <p:cNvSpPr/>
          <p:nvPr/>
        </p:nvSpPr>
        <p:spPr>
          <a:xfrm>
            <a:off x="6187355" y="4165862"/>
            <a:ext cx="1119222" cy="466144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JMeter</a:t>
            </a:r>
          </a:p>
        </p:txBody>
      </p:sp>
      <p:sp>
        <p:nvSpPr>
          <p:cNvPr id="167" name="112 Rectángulo redondeado"/>
          <p:cNvSpPr/>
          <p:nvPr/>
        </p:nvSpPr>
        <p:spPr>
          <a:xfrm>
            <a:off x="7293721" y="3270887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Testlink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68" name="113 Rectángulo redondeado"/>
          <p:cNvSpPr/>
          <p:nvPr/>
        </p:nvSpPr>
        <p:spPr>
          <a:xfrm>
            <a:off x="7291175" y="3749511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Cobertura</a:t>
            </a:r>
          </a:p>
        </p:txBody>
      </p:sp>
      <p:sp>
        <p:nvSpPr>
          <p:cNvPr id="169" name="114 Rectángulo redondeado"/>
          <p:cNvSpPr/>
          <p:nvPr/>
        </p:nvSpPr>
        <p:spPr>
          <a:xfrm>
            <a:off x="7291175" y="4190948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PMD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CheckStyle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Findbugs</a:t>
            </a:r>
            <a:endParaRPr kumimoji="0" lang="es-E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70" name="115 Rectángulo redondeado"/>
          <p:cNvSpPr/>
          <p:nvPr/>
        </p:nvSpPr>
        <p:spPr>
          <a:xfrm>
            <a:off x="2284417" y="4131225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Sketch</a:t>
            </a:r>
          </a:p>
        </p:txBody>
      </p:sp>
      <p:sp>
        <p:nvSpPr>
          <p:cNvPr id="171" name="116 Rectángulo redondeado"/>
          <p:cNvSpPr/>
          <p:nvPr/>
        </p:nvSpPr>
        <p:spPr>
          <a:xfrm>
            <a:off x="7284182" y="4624099"/>
            <a:ext cx="1129573" cy="433151"/>
          </a:xfrm>
          <a:prstGeom prst="roundRect">
            <a:avLst/>
          </a:prstGeom>
          <a:solidFill>
            <a:srgbClr val="C0C0C0">
              <a:alpha val="76078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91332" tIns="46744" rIns="91332" bIns="4566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GitLab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eck 41"/>
          <p:cNvSpPr/>
          <p:nvPr/>
        </p:nvSpPr>
        <p:spPr bwMode="gray">
          <a:xfrm>
            <a:off x="5775279" y="2901351"/>
            <a:ext cx="4913916" cy="119119"/>
          </a:xfrm>
          <a:prstGeom prst="rect">
            <a:avLst/>
          </a:prstGeom>
          <a:solidFill>
            <a:srgbClr val="7F7F7F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Halbbogen 40"/>
          <p:cNvSpPr/>
          <p:nvPr/>
        </p:nvSpPr>
        <p:spPr bwMode="gray">
          <a:xfrm rot="16200000">
            <a:off x="4159142" y="-572533"/>
            <a:ext cx="5988311" cy="8555230"/>
          </a:xfrm>
          <a:prstGeom prst="blockArc">
            <a:avLst>
              <a:gd name="adj1" fmla="val 16859437"/>
              <a:gd name="adj2" fmla="val 5445059"/>
              <a:gd name="adj3" fmla="val 3152"/>
            </a:avLst>
          </a:prstGeom>
          <a:solidFill>
            <a:srgbClr val="C0C0C0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4" descr="bulb, business, idea, light, marketing, money, solu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5" y="3836708"/>
            <a:ext cx="920052" cy="92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business, communication, consulting, customer, service, support, tal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3" y="3531204"/>
            <a:ext cx="703406" cy="7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business, hierarchy, leadership, management, organization, structure, tea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3" y="4668865"/>
            <a:ext cx="703406" cy="7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8" name="Diagram 1"/>
          <p:cNvGraphicFramePr/>
          <p:nvPr>
            <p:extLst>
              <p:ext uri="{D42A27DB-BD31-4B8C-83A1-F6EECF244321}">
                <p14:modId xmlns:p14="http://schemas.microsoft.com/office/powerpoint/2010/main" val="55133165"/>
              </p:ext>
            </p:extLst>
          </p:nvPr>
        </p:nvGraphicFramePr>
        <p:xfrm>
          <a:off x="3114330" y="3274501"/>
          <a:ext cx="3596409" cy="2397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9" name="Cube 3"/>
          <p:cNvSpPr/>
          <p:nvPr/>
        </p:nvSpPr>
        <p:spPr>
          <a:xfrm>
            <a:off x="2664805" y="4253249"/>
            <a:ext cx="810976" cy="474384"/>
          </a:xfrm>
          <a:prstGeom prst="cube">
            <a:avLst/>
          </a:prstGeom>
          <a:solidFill>
            <a:srgbClr val="2E5564"/>
          </a:solidFill>
          <a:ln>
            <a:solidFill>
              <a:srgbClr val="243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Backlog</a:t>
            </a:r>
            <a:endParaRPr lang="pt-BR" sz="1200" dirty="0"/>
          </a:p>
        </p:txBody>
      </p:sp>
      <p:sp>
        <p:nvSpPr>
          <p:cNvPr id="110" name="Cube 8"/>
          <p:cNvSpPr/>
          <p:nvPr/>
        </p:nvSpPr>
        <p:spPr>
          <a:xfrm>
            <a:off x="2664805" y="3749844"/>
            <a:ext cx="810976" cy="474384"/>
          </a:xfrm>
          <a:prstGeom prst="cube">
            <a:avLst/>
          </a:prstGeom>
          <a:solidFill>
            <a:srgbClr val="2E5564"/>
          </a:solidFill>
          <a:ln>
            <a:solidFill>
              <a:srgbClr val="243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Backlog</a:t>
            </a:r>
            <a:endParaRPr lang="pt-BR" sz="1200" dirty="0"/>
          </a:p>
        </p:txBody>
      </p:sp>
      <p:sp>
        <p:nvSpPr>
          <p:cNvPr id="111" name="Cube 9"/>
          <p:cNvSpPr/>
          <p:nvPr/>
        </p:nvSpPr>
        <p:spPr>
          <a:xfrm>
            <a:off x="2664805" y="4752460"/>
            <a:ext cx="810976" cy="474384"/>
          </a:xfrm>
          <a:prstGeom prst="cube">
            <a:avLst/>
          </a:prstGeom>
          <a:solidFill>
            <a:srgbClr val="2E5564"/>
          </a:solidFill>
          <a:ln>
            <a:solidFill>
              <a:srgbClr val="243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Backlog</a:t>
            </a:r>
            <a:endParaRPr lang="pt-BR" sz="1200" dirty="0"/>
          </a:p>
        </p:txBody>
      </p:sp>
      <p:sp>
        <p:nvSpPr>
          <p:cNvPr id="112" name="Right Arrow 4"/>
          <p:cNvSpPr/>
          <p:nvPr/>
        </p:nvSpPr>
        <p:spPr>
          <a:xfrm>
            <a:off x="3545555" y="4407288"/>
            <a:ext cx="480452" cy="237981"/>
          </a:xfrm>
          <a:prstGeom prst="rightArrow">
            <a:avLst/>
          </a:prstGeom>
          <a:solidFill>
            <a:srgbClr val="96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Group 34"/>
          <p:cNvGrpSpPr/>
          <p:nvPr/>
        </p:nvGrpSpPr>
        <p:grpSpPr>
          <a:xfrm>
            <a:off x="4041882" y="1887074"/>
            <a:ext cx="6713718" cy="1191413"/>
            <a:chOff x="2725033" y="1381255"/>
            <a:chExt cx="10036797" cy="1781119"/>
          </a:xfrm>
        </p:grpSpPr>
        <p:grpSp>
          <p:nvGrpSpPr>
            <p:cNvPr id="114" name="Gruppieren 37"/>
            <p:cNvGrpSpPr/>
            <p:nvPr/>
          </p:nvGrpSpPr>
          <p:grpSpPr bwMode="gray">
            <a:xfrm>
              <a:off x="2725033" y="1381255"/>
              <a:ext cx="10036797" cy="1781119"/>
              <a:chOff x="395844" y="2817633"/>
              <a:chExt cx="10357908" cy="1814122"/>
            </a:xfrm>
          </p:grpSpPr>
          <p:sp>
            <p:nvSpPr>
              <p:cNvPr id="117" name="Halbbogen 38"/>
              <p:cNvSpPr/>
              <p:nvPr/>
            </p:nvSpPr>
            <p:spPr bwMode="gray">
              <a:xfrm>
                <a:off x="3745794" y="2942270"/>
                <a:ext cx="1601219" cy="1601219"/>
              </a:xfrm>
              <a:prstGeom prst="blockArc">
                <a:avLst>
                  <a:gd name="adj1" fmla="val 5422095"/>
                  <a:gd name="adj2" fmla="val 15384214"/>
                  <a:gd name="adj3" fmla="val 11047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Pfeil nach rechts 39"/>
              <p:cNvSpPr/>
              <p:nvPr/>
            </p:nvSpPr>
            <p:spPr bwMode="gray">
              <a:xfrm>
                <a:off x="9058802" y="4272061"/>
                <a:ext cx="1694950" cy="359694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Halbbogen 40"/>
              <p:cNvSpPr/>
              <p:nvPr/>
            </p:nvSpPr>
            <p:spPr bwMode="gray">
              <a:xfrm>
                <a:off x="3755319" y="2942270"/>
                <a:ext cx="1601219" cy="1601219"/>
              </a:xfrm>
              <a:prstGeom prst="blockArc">
                <a:avLst>
                  <a:gd name="adj1" fmla="val 16256713"/>
                  <a:gd name="adj2" fmla="val 5334434"/>
                  <a:gd name="adj3" fmla="val 11815"/>
                </a:avLst>
              </a:prstGeom>
              <a:solidFill>
                <a:srgbClr val="C0C0C0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hteck 41"/>
              <p:cNvSpPr/>
              <p:nvPr/>
            </p:nvSpPr>
            <p:spPr bwMode="gray">
              <a:xfrm>
                <a:off x="395844" y="4352055"/>
                <a:ext cx="4203991" cy="191432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Gleichschenkliges Dreieck 42"/>
              <p:cNvSpPr/>
              <p:nvPr/>
            </p:nvSpPr>
            <p:spPr bwMode="gray">
              <a:xfrm rot="16200000">
                <a:off x="4330757" y="2942728"/>
                <a:ext cx="450343" cy="200153"/>
              </a:xfrm>
              <a:prstGeom prst="triangle">
                <a:avLst/>
              </a:prstGeom>
              <a:solidFill>
                <a:srgbClr val="C0C0C0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5" name="Textfeld 49"/>
            <p:cNvSpPr txBox="1"/>
            <p:nvPr/>
          </p:nvSpPr>
          <p:spPr bwMode="gray">
            <a:xfrm>
              <a:off x="6398797" y="2258185"/>
              <a:ext cx="673581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Bebas Neue" panose="020B0506020202020201" pitchFamily="34" charset="0"/>
                </a:rPr>
                <a:t>1, 2, 3 … </a:t>
              </a:r>
              <a:endParaRPr lang="en-US" sz="1400" dirty="0">
                <a:solidFill>
                  <a:srgbClr val="000000"/>
                </a:solidFill>
                <a:latin typeface="Bebas Neue" panose="020B0506020202020201" pitchFamily="34" charset="0"/>
              </a:endParaRPr>
            </a:p>
          </p:txBody>
        </p:sp>
        <p:sp>
          <p:nvSpPr>
            <p:cNvPr id="116" name="Textfeld 50"/>
            <p:cNvSpPr txBox="1"/>
            <p:nvPr/>
          </p:nvSpPr>
          <p:spPr bwMode="gray">
            <a:xfrm>
              <a:off x="6412817" y="1960448"/>
              <a:ext cx="620684" cy="289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smtClean="0">
                  <a:solidFill>
                    <a:srgbClr val="000000"/>
                  </a:solidFill>
                  <a:latin typeface="Bebas Neue" panose="020B0506020202020201" pitchFamily="34" charset="0"/>
                </a:rPr>
                <a:t>Sprint</a:t>
              </a:r>
              <a:endParaRPr lang="en-US" sz="1600" dirty="0">
                <a:solidFill>
                  <a:srgbClr val="000000"/>
                </a:solidFill>
                <a:latin typeface="Bebas Neue" panose="020B0506020202020201" pitchFamily="34" charset="0"/>
              </a:endParaRPr>
            </a:p>
          </p:txBody>
        </p:sp>
      </p:grpSp>
      <p:sp>
        <p:nvSpPr>
          <p:cNvPr id="122" name="Freeform 8"/>
          <p:cNvSpPr>
            <a:spLocks noEditPoints="1"/>
          </p:cNvSpPr>
          <p:nvPr/>
        </p:nvSpPr>
        <p:spPr bwMode="gray">
          <a:xfrm>
            <a:off x="5279794" y="4169672"/>
            <a:ext cx="629671" cy="570640"/>
          </a:xfrm>
          <a:custGeom>
            <a:avLst/>
            <a:gdLst>
              <a:gd name="T0" fmla="*/ 117 w 405"/>
              <a:gd name="T1" fmla="*/ 227 h 365"/>
              <a:gd name="T2" fmla="*/ 117 w 405"/>
              <a:gd name="T3" fmla="*/ 102 h 365"/>
              <a:gd name="T4" fmla="*/ 40 w 405"/>
              <a:gd name="T5" fmla="*/ 102 h 365"/>
              <a:gd name="T6" fmla="*/ 0 w 405"/>
              <a:gd name="T7" fmla="*/ 142 h 365"/>
              <a:gd name="T8" fmla="*/ 0 w 405"/>
              <a:gd name="T9" fmla="*/ 264 h 365"/>
              <a:gd name="T10" fmla="*/ 40 w 405"/>
              <a:gd name="T11" fmla="*/ 304 h 365"/>
              <a:gd name="T12" fmla="*/ 60 w 405"/>
              <a:gd name="T13" fmla="*/ 304 h 365"/>
              <a:gd name="T14" fmla="*/ 60 w 405"/>
              <a:gd name="T15" fmla="*/ 365 h 365"/>
              <a:gd name="T16" fmla="*/ 121 w 405"/>
              <a:gd name="T17" fmla="*/ 304 h 365"/>
              <a:gd name="T18" fmla="*/ 222 w 405"/>
              <a:gd name="T19" fmla="*/ 304 h 365"/>
              <a:gd name="T20" fmla="*/ 263 w 405"/>
              <a:gd name="T21" fmla="*/ 264 h 365"/>
              <a:gd name="T22" fmla="*/ 263 w 405"/>
              <a:gd name="T23" fmla="*/ 227 h 365"/>
              <a:gd name="T24" fmla="*/ 259 w 405"/>
              <a:gd name="T25" fmla="*/ 227 h 365"/>
              <a:gd name="T26" fmla="*/ 117 w 405"/>
              <a:gd name="T27" fmla="*/ 227 h 365"/>
              <a:gd name="T28" fmla="*/ 364 w 405"/>
              <a:gd name="T29" fmla="*/ 0 h 365"/>
              <a:gd name="T30" fmla="*/ 182 w 405"/>
              <a:gd name="T31" fmla="*/ 0 h 365"/>
              <a:gd name="T32" fmla="*/ 141 w 405"/>
              <a:gd name="T33" fmla="*/ 41 h 365"/>
              <a:gd name="T34" fmla="*/ 141 w 405"/>
              <a:gd name="T35" fmla="*/ 203 h 365"/>
              <a:gd name="T36" fmla="*/ 283 w 405"/>
              <a:gd name="T37" fmla="*/ 203 h 365"/>
              <a:gd name="T38" fmla="*/ 344 w 405"/>
              <a:gd name="T39" fmla="*/ 264 h 365"/>
              <a:gd name="T40" fmla="*/ 344 w 405"/>
              <a:gd name="T41" fmla="*/ 203 h 365"/>
              <a:gd name="T42" fmla="*/ 364 w 405"/>
              <a:gd name="T43" fmla="*/ 203 h 365"/>
              <a:gd name="T44" fmla="*/ 405 w 405"/>
              <a:gd name="T45" fmla="*/ 162 h 365"/>
              <a:gd name="T46" fmla="*/ 405 w 405"/>
              <a:gd name="T47" fmla="*/ 41 h 365"/>
              <a:gd name="T48" fmla="*/ 364 w 405"/>
              <a:gd name="T49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5" h="365">
                <a:moveTo>
                  <a:pt x="117" y="227"/>
                </a:moveTo>
                <a:cubicBezTo>
                  <a:pt x="117" y="102"/>
                  <a:pt x="117" y="102"/>
                  <a:pt x="117" y="102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18" y="102"/>
                  <a:pt x="0" y="120"/>
                  <a:pt x="0" y="14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86"/>
                  <a:pt x="18" y="304"/>
                  <a:pt x="40" y="304"/>
                </a:cubicBezTo>
                <a:cubicBezTo>
                  <a:pt x="60" y="304"/>
                  <a:pt x="60" y="304"/>
                  <a:pt x="60" y="304"/>
                </a:cubicBezTo>
                <a:cubicBezTo>
                  <a:pt x="60" y="365"/>
                  <a:pt x="60" y="365"/>
                  <a:pt x="60" y="365"/>
                </a:cubicBezTo>
                <a:cubicBezTo>
                  <a:pt x="121" y="304"/>
                  <a:pt x="121" y="304"/>
                  <a:pt x="121" y="304"/>
                </a:cubicBezTo>
                <a:cubicBezTo>
                  <a:pt x="222" y="304"/>
                  <a:pt x="222" y="304"/>
                  <a:pt x="222" y="304"/>
                </a:cubicBezTo>
                <a:cubicBezTo>
                  <a:pt x="245" y="304"/>
                  <a:pt x="263" y="286"/>
                  <a:pt x="263" y="264"/>
                </a:cubicBezTo>
                <a:cubicBezTo>
                  <a:pt x="263" y="227"/>
                  <a:pt x="263" y="227"/>
                  <a:pt x="263" y="227"/>
                </a:cubicBezTo>
                <a:cubicBezTo>
                  <a:pt x="262" y="227"/>
                  <a:pt x="260" y="227"/>
                  <a:pt x="259" y="227"/>
                </a:cubicBezTo>
                <a:cubicBezTo>
                  <a:pt x="117" y="227"/>
                  <a:pt x="117" y="227"/>
                  <a:pt x="117" y="227"/>
                </a:cubicBezTo>
                <a:close/>
                <a:moveTo>
                  <a:pt x="364" y="0"/>
                </a:moveTo>
                <a:cubicBezTo>
                  <a:pt x="182" y="0"/>
                  <a:pt x="182" y="0"/>
                  <a:pt x="182" y="0"/>
                </a:cubicBezTo>
                <a:cubicBezTo>
                  <a:pt x="160" y="0"/>
                  <a:pt x="141" y="18"/>
                  <a:pt x="141" y="41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283" y="203"/>
                  <a:pt x="283" y="203"/>
                  <a:pt x="283" y="203"/>
                </a:cubicBezTo>
                <a:cubicBezTo>
                  <a:pt x="344" y="264"/>
                  <a:pt x="344" y="264"/>
                  <a:pt x="344" y="264"/>
                </a:cubicBezTo>
                <a:cubicBezTo>
                  <a:pt x="344" y="203"/>
                  <a:pt x="344" y="203"/>
                  <a:pt x="344" y="203"/>
                </a:cubicBezTo>
                <a:cubicBezTo>
                  <a:pt x="364" y="203"/>
                  <a:pt x="364" y="203"/>
                  <a:pt x="364" y="203"/>
                </a:cubicBezTo>
                <a:cubicBezTo>
                  <a:pt x="386" y="203"/>
                  <a:pt x="405" y="185"/>
                  <a:pt x="405" y="162"/>
                </a:cubicBezTo>
                <a:cubicBezTo>
                  <a:pt x="405" y="41"/>
                  <a:pt x="405" y="41"/>
                  <a:pt x="405" y="41"/>
                </a:cubicBezTo>
                <a:cubicBezTo>
                  <a:pt x="405" y="18"/>
                  <a:pt x="386" y="0"/>
                  <a:pt x="364" y="0"/>
                </a:cubicBezTo>
                <a:close/>
              </a:path>
            </a:pathLst>
          </a:custGeom>
          <a:solidFill>
            <a:srgbClr val="22343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3" name="Gruppieren 111"/>
          <p:cNvGrpSpPr/>
          <p:nvPr/>
        </p:nvGrpSpPr>
        <p:grpSpPr bwMode="gray">
          <a:xfrm>
            <a:off x="10152619" y="3566314"/>
            <a:ext cx="461488" cy="451399"/>
            <a:chOff x="-637304" y="4004053"/>
            <a:chExt cx="408228" cy="399304"/>
          </a:xfrm>
          <a:solidFill>
            <a:schemeClr val="accent1">
              <a:lumMod val="50000"/>
            </a:schemeClr>
          </a:solidFill>
        </p:grpSpPr>
        <p:sp>
          <p:nvSpPr>
            <p:cNvPr id="124" name="Freeform 1093"/>
            <p:cNvSpPr>
              <a:spLocks/>
            </p:cNvSpPr>
            <p:nvPr/>
          </p:nvSpPr>
          <p:spPr bwMode="gray">
            <a:xfrm>
              <a:off x="-467767" y="4004053"/>
              <a:ext cx="238691" cy="231998"/>
            </a:xfrm>
            <a:custGeom>
              <a:avLst/>
              <a:gdLst>
                <a:gd name="T0" fmla="*/ 151 w 151"/>
                <a:gd name="T1" fmla="*/ 16 h 146"/>
                <a:gd name="T2" fmla="*/ 151 w 151"/>
                <a:gd name="T3" fmla="*/ 35 h 146"/>
                <a:gd name="T4" fmla="*/ 151 w 151"/>
                <a:gd name="T5" fmla="*/ 127 h 146"/>
                <a:gd name="T6" fmla="*/ 149 w 151"/>
                <a:gd name="T7" fmla="*/ 131 h 146"/>
                <a:gd name="T8" fmla="*/ 90 w 151"/>
                <a:gd name="T9" fmla="*/ 133 h 146"/>
                <a:gd name="T10" fmla="*/ 67 w 151"/>
                <a:gd name="T11" fmla="*/ 120 h 146"/>
                <a:gd name="T12" fmla="*/ 27 w 151"/>
                <a:gd name="T13" fmla="*/ 119 h 146"/>
                <a:gd name="T14" fmla="*/ 3 w 151"/>
                <a:gd name="T15" fmla="*/ 130 h 146"/>
                <a:gd name="T16" fmla="*/ 0 w 151"/>
                <a:gd name="T17" fmla="*/ 132 h 146"/>
                <a:gd name="T18" fmla="*/ 0 w 151"/>
                <a:gd name="T19" fmla="*/ 129 h 146"/>
                <a:gd name="T20" fmla="*/ 0 w 151"/>
                <a:gd name="T21" fmla="*/ 21 h 146"/>
                <a:gd name="T22" fmla="*/ 3 w 151"/>
                <a:gd name="T23" fmla="*/ 16 h 146"/>
                <a:gd name="T24" fmla="*/ 59 w 151"/>
                <a:gd name="T25" fmla="*/ 3 h 146"/>
                <a:gd name="T26" fmla="*/ 80 w 151"/>
                <a:gd name="T27" fmla="*/ 13 h 146"/>
                <a:gd name="T28" fmla="*/ 87 w 151"/>
                <a:gd name="T29" fmla="*/ 18 h 146"/>
                <a:gd name="T30" fmla="*/ 139 w 151"/>
                <a:gd name="T31" fmla="*/ 23 h 146"/>
                <a:gd name="T32" fmla="*/ 145 w 151"/>
                <a:gd name="T33" fmla="*/ 20 h 146"/>
                <a:gd name="T34" fmla="*/ 151 w 151"/>
                <a:gd name="T35" fmla="*/ 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" h="146">
                  <a:moveTo>
                    <a:pt x="151" y="16"/>
                  </a:moveTo>
                  <a:cubicBezTo>
                    <a:pt x="151" y="23"/>
                    <a:pt x="151" y="29"/>
                    <a:pt x="151" y="35"/>
                  </a:cubicBezTo>
                  <a:cubicBezTo>
                    <a:pt x="151" y="66"/>
                    <a:pt x="151" y="96"/>
                    <a:pt x="151" y="127"/>
                  </a:cubicBezTo>
                  <a:cubicBezTo>
                    <a:pt x="151" y="129"/>
                    <a:pt x="151" y="130"/>
                    <a:pt x="149" y="131"/>
                  </a:cubicBezTo>
                  <a:cubicBezTo>
                    <a:pt x="131" y="144"/>
                    <a:pt x="109" y="146"/>
                    <a:pt x="90" y="133"/>
                  </a:cubicBezTo>
                  <a:cubicBezTo>
                    <a:pt x="82" y="128"/>
                    <a:pt x="75" y="123"/>
                    <a:pt x="67" y="120"/>
                  </a:cubicBezTo>
                  <a:cubicBezTo>
                    <a:pt x="54" y="114"/>
                    <a:pt x="40" y="115"/>
                    <a:pt x="27" y="119"/>
                  </a:cubicBezTo>
                  <a:cubicBezTo>
                    <a:pt x="18" y="122"/>
                    <a:pt x="11" y="125"/>
                    <a:pt x="3" y="130"/>
                  </a:cubicBezTo>
                  <a:cubicBezTo>
                    <a:pt x="2" y="130"/>
                    <a:pt x="2" y="131"/>
                    <a:pt x="0" y="132"/>
                  </a:cubicBezTo>
                  <a:cubicBezTo>
                    <a:pt x="0" y="131"/>
                    <a:pt x="0" y="130"/>
                    <a:pt x="0" y="129"/>
                  </a:cubicBezTo>
                  <a:cubicBezTo>
                    <a:pt x="0" y="93"/>
                    <a:pt x="0" y="57"/>
                    <a:pt x="0" y="21"/>
                  </a:cubicBezTo>
                  <a:cubicBezTo>
                    <a:pt x="0" y="19"/>
                    <a:pt x="1" y="17"/>
                    <a:pt x="3" y="16"/>
                  </a:cubicBezTo>
                  <a:cubicBezTo>
                    <a:pt x="20" y="5"/>
                    <a:pt x="38" y="0"/>
                    <a:pt x="59" y="3"/>
                  </a:cubicBezTo>
                  <a:cubicBezTo>
                    <a:pt x="66" y="4"/>
                    <a:pt x="73" y="8"/>
                    <a:pt x="80" y="13"/>
                  </a:cubicBezTo>
                  <a:cubicBezTo>
                    <a:pt x="82" y="15"/>
                    <a:pt x="85" y="17"/>
                    <a:pt x="87" y="18"/>
                  </a:cubicBezTo>
                  <a:cubicBezTo>
                    <a:pt x="103" y="32"/>
                    <a:pt x="121" y="32"/>
                    <a:pt x="139" y="23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7" y="19"/>
                    <a:pt x="149" y="18"/>
                    <a:pt x="1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094"/>
            <p:cNvSpPr>
              <a:spLocks/>
            </p:cNvSpPr>
            <p:nvPr/>
          </p:nvSpPr>
          <p:spPr bwMode="gray">
            <a:xfrm>
              <a:off x="-532458" y="4004053"/>
              <a:ext cx="37923" cy="343536"/>
            </a:xfrm>
            <a:custGeom>
              <a:avLst/>
              <a:gdLst>
                <a:gd name="T0" fmla="*/ 24 w 24"/>
                <a:gd name="T1" fmla="*/ 216 h 216"/>
                <a:gd name="T2" fmla="*/ 2 w 24"/>
                <a:gd name="T3" fmla="*/ 216 h 216"/>
                <a:gd name="T4" fmla="*/ 0 w 24"/>
                <a:gd name="T5" fmla="*/ 216 h 216"/>
                <a:gd name="T6" fmla="*/ 0 w 24"/>
                <a:gd name="T7" fmla="*/ 0 h 216"/>
                <a:gd name="T8" fmla="*/ 24 w 24"/>
                <a:gd name="T9" fmla="*/ 0 h 216"/>
                <a:gd name="T10" fmla="*/ 24 w 24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6">
                  <a:moveTo>
                    <a:pt x="24" y="216"/>
                  </a:moveTo>
                  <a:cubicBezTo>
                    <a:pt x="16" y="216"/>
                    <a:pt x="9" y="216"/>
                    <a:pt x="2" y="216"/>
                  </a:cubicBezTo>
                  <a:cubicBezTo>
                    <a:pt x="1" y="216"/>
                    <a:pt x="1" y="216"/>
                    <a:pt x="0" y="216"/>
                  </a:cubicBezTo>
                  <a:cubicBezTo>
                    <a:pt x="0" y="144"/>
                    <a:pt x="0" y="72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72"/>
                    <a:pt x="24" y="144"/>
                    <a:pt x="24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095"/>
            <p:cNvSpPr>
              <a:spLocks/>
            </p:cNvSpPr>
            <p:nvPr/>
          </p:nvSpPr>
          <p:spPr bwMode="gray">
            <a:xfrm>
              <a:off x="-637304" y="4289589"/>
              <a:ext cx="247614" cy="113768"/>
            </a:xfrm>
            <a:custGeom>
              <a:avLst/>
              <a:gdLst>
                <a:gd name="T0" fmla="*/ 49 w 156"/>
                <a:gd name="T1" fmla="*/ 0 h 71"/>
                <a:gd name="T2" fmla="*/ 49 w 156"/>
                <a:gd name="T3" fmla="*/ 18 h 71"/>
                <a:gd name="T4" fmla="*/ 31 w 156"/>
                <a:gd name="T5" fmla="*/ 25 h 71"/>
                <a:gd name="T6" fmla="*/ 24 w 156"/>
                <a:gd name="T7" fmla="*/ 30 h 71"/>
                <a:gd name="T8" fmla="*/ 24 w 156"/>
                <a:gd name="T9" fmla="*/ 38 h 71"/>
                <a:gd name="T10" fmla="*/ 36 w 156"/>
                <a:gd name="T11" fmla="*/ 45 h 71"/>
                <a:gd name="T12" fmla="*/ 81 w 156"/>
                <a:gd name="T13" fmla="*/ 52 h 71"/>
                <a:gd name="T14" fmla="*/ 123 w 156"/>
                <a:gd name="T15" fmla="*/ 44 h 71"/>
                <a:gd name="T16" fmla="*/ 132 w 156"/>
                <a:gd name="T17" fmla="*/ 39 h 71"/>
                <a:gd name="T18" fmla="*/ 132 w 156"/>
                <a:gd name="T19" fmla="*/ 29 h 71"/>
                <a:gd name="T20" fmla="*/ 117 w 156"/>
                <a:gd name="T21" fmla="*/ 21 h 71"/>
                <a:gd name="T22" fmla="*/ 107 w 156"/>
                <a:gd name="T23" fmla="*/ 19 h 71"/>
                <a:gd name="T24" fmla="*/ 107 w 156"/>
                <a:gd name="T25" fmla="*/ 10 h 71"/>
                <a:gd name="T26" fmla="*/ 107 w 156"/>
                <a:gd name="T27" fmla="*/ 0 h 71"/>
                <a:gd name="T28" fmla="*/ 147 w 156"/>
                <a:gd name="T29" fmla="*/ 18 h 71"/>
                <a:gd name="T30" fmla="*/ 148 w 156"/>
                <a:gd name="T31" fmla="*/ 19 h 71"/>
                <a:gd name="T32" fmla="*/ 146 w 156"/>
                <a:gd name="T33" fmla="*/ 51 h 71"/>
                <a:gd name="T34" fmla="*/ 122 w 156"/>
                <a:gd name="T35" fmla="*/ 64 h 71"/>
                <a:gd name="T36" fmla="*/ 71 w 156"/>
                <a:gd name="T37" fmla="*/ 70 h 71"/>
                <a:gd name="T38" fmla="*/ 25 w 156"/>
                <a:gd name="T39" fmla="*/ 60 h 71"/>
                <a:gd name="T40" fmla="*/ 9 w 156"/>
                <a:gd name="T41" fmla="*/ 49 h 71"/>
                <a:gd name="T42" fmla="*/ 9 w 156"/>
                <a:gd name="T43" fmla="*/ 18 h 71"/>
                <a:gd name="T44" fmla="*/ 34 w 156"/>
                <a:gd name="T45" fmla="*/ 4 h 71"/>
                <a:gd name="T46" fmla="*/ 49 w 156"/>
                <a:gd name="T4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71">
                  <a:moveTo>
                    <a:pt x="49" y="0"/>
                  </a:moveTo>
                  <a:cubicBezTo>
                    <a:pt x="49" y="7"/>
                    <a:pt x="49" y="13"/>
                    <a:pt x="49" y="18"/>
                  </a:cubicBezTo>
                  <a:cubicBezTo>
                    <a:pt x="43" y="20"/>
                    <a:pt x="37" y="22"/>
                    <a:pt x="31" y="25"/>
                  </a:cubicBezTo>
                  <a:cubicBezTo>
                    <a:pt x="28" y="26"/>
                    <a:pt x="26" y="28"/>
                    <a:pt x="24" y="30"/>
                  </a:cubicBezTo>
                  <a:cubicBezTo>
                    <a:pt x="21" y="32"/>
                    <a:pt x="20" y="36"/>
                    <a:pt x="24" y="38"/>
                  </a:cubicBezTo>
                  <a:cubicBezTo>
                    <a:pt x="27" y="41"/>
                    <a:pt x="32" y="43"/>
                    <a:pt x="36" y="45"/>
                  </a:cubicBezTo>
                  <a:cubicBezTo>
                    <a:pt x="51" y="50"/>
                    <a:pt x="66" y="52"/>
                    <a:pt x="81" y="52"/>
                  </a:cubicBezTo>
                  <a:cubicBezTo>
                    <a:pt x="95" y="51"/>
                    <a:pt x="109" y="50"/>
                    <a:pt x="123" y="44"/>
                  </a:cubicBezTo>
                  <a:cubicBezTo>
                    <a:pt x="126" y="43"/>
                    <a:pt x="129" y="41"/>
                    <a:pt x="132" y="39"/>
                  </a:cubicBezTo>
                  <a:cubicBezTo>
                    <a:pt x="136" y="36"/>
                    <a:pt x="136" y="32"/>
                    <a:pt x="132" y="29"/>
                  </a:cubicBezTo>
                  <a:cubicBezTo>
                    <a:pt x="128" y="25"/>
                    <a:pt x="122" y="23"/>
                    <a:pt x="117" y="21"/>
                  </a:cubicBezTo>
                  <a:cubicBezTo>
                    <a:pt x="113" y="20"/>
                    <a:pt x="110" y="20"/>
                    <a:pt x="107" y="19"/>
                  </a:cubicBezTo>
                  <a:cubicBezTo>
                    <a:pt x="107" y="16"/>
                    <a:pt x="107" y="13"/>
                    <a:pt x="107" y="10"/>
                  </a:cubicBezTo>
                  <a:cubicBezTo>
                    <a:pt x="107" y="7"/>
                    <a:pt x="107" y="4"/>
                    <a:pt x="107" y="0"/>
                  </a:cubicBezTo>
                  <a:cubicBezTo>
                    <a:pt x="122" y="3"/>
                    <a:pt x="136" y="7"/>
                    <a:pt x="147" y="18"/>
                  </a:cubicBezTo>
                  <a:cubicBezTo>
                    <a:pt x="147" y="18"/>
                    <a:pt x="148" y="19"/>
                    <a:pt x="148" y="19"/>
                  </a:cubicBezTo>
                  <a:cubicBezTo>
                    <a:pt x="156" y="29"/>
                    <a:pt x="156" y="41"/>
                    <a:pt x="146" y="51"/>
                  </a:cubicBezTo>
                  <a:cubicBezTo>
                    <a:pt x="139" y="57"/>
                    <a:pt x="131" y="61"/>
                    <a:pt x="122" y="64"/>
                  </a:cubicBezTo>
                  <a:cubicBezTo>
                    <a:pt x="105" y="69"/>
                    <a:pt x="88" y="71"/>
                    <a:pt x="71" y="70"/>
                  </a:cubicBezTo>
                  <a:cubicBezTo>
                    <a:pt x="55" y="69"/>
                    <a:pt x="40" y="67"/>
                    <a:pt x="25" y="60"/>
                  </a:cubicBezTo>
                  <a:cubicBezTo>
                    <a:pt x="19" y="58"/>
                    <a:pt x="14" y="54"/>
                    <a:pt x="9" y="49"/>
                  </a:cubicBezTo>
                  <a:cubicBezTo>
                    <a:pt x="0" y="40"/>
                    <a:pt x="0" y="27"/>
                    <a:pt x="9" y="18"/>
                  </a:cubicBezTo>
                  <a:cubicBezTo>
                    <a:pt x="16" y="11"/>
                    <a:pt x="25" y="7"/>
                    <a:pt x="34" y="4"/>
                  </a:cubicBezTo>
                  <a:cubicBezTo>
                    <a:pt x="39" y="2"/>
                    <a:pt x="44" y="1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27" name="Diagram 5"/>
          <p:cNvGraphicFramePr/>
          <p:nvPr>
            <p:extLst>
              <p:ext uri="{D42A27DB-BD31-4B8C-83A1-F6EECF244321}">
                <p14:modId xmlns:p14="http://schemas.microsoft.com/office/powerpoint/2010/main" val="2799274738"/>
              </p:ext>
            </p:extLst>
          </p:nvPr>
        </p:nvGraphicFramePr>
        <p:xfrm>
          <a:off x="5979132" y="3187173"/>
          <a:ext cx="1814522" cy="120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8" name="Diagram 32"/>
          <p:cNvGraphicFramePr/>
          <p:nvPr>
            <p:extLst>
              <p:ext uri="{D42A27DB-BD31-4B8C-83A1-F6EECF244321}">
                <p14:modId xmlns:p14="http://schemas.microsoft.com/office/powerpoint/2010/main" val="3869308679"/>
              </p:ext>
            </p:extLst>
          </p:nvPr>
        </p:nvGraphicFramePr>
        <p:xfrm>
          <a:off x="5979132" y="4588428"/>
          <a:ext cx="1814522" cy="120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29" name="Oval 6"/>
          <p:cNvSpPr/>
          <p:nvPr/>
        </p:nvSpPr>
        <p:spPr>
          <a:xfrm>
            <a:off x="9827189" y="4142874"/>
            <a:ext cx="951958" cy="688068"/>
          </a:xfrm>
          <a:prstGeom prst="ellipse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Deploy</a:t>
            </a:r>
            <a:endParaRPr lang="pt-BR" sz="1200" dirty="0"/>
          </a:p>
        </p:txBody>
      </p:sp>
      <p:graphicFrame>
        <p:nvGraphicFramePr>
          <p:cNvPr id="130" name="Diagram 35"/>
          <p:cNvGraphicFramePr/>
          <p:nvPr>
            <p:extLst>
              <p:ext uri="{D42A27DB-BD31-4B8C-83A1-F6EECF244321}">
                <p14:modId xmlns:p14="http://schemas.microsoft.com/office/powerpoint/2010/main" val="3509960631"/>
              </p:ext>
            </p:extLst>
          </p:nvPr>
        </p:nvGraphicFramePr>
        <p:xfrm>
          <a:off x="10585022" y="4847470"/>
          <a:ext cx="1225167" cy="6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131" name="Left Brace 7"/>
          <p:cNvSpPr/>
          <p:nvPr/>
        </p:nvSpPr>
        <p:spPr>
          <a:xfrm>
            <a:off x="6032897" y="3095501"/>
            <a:ext cx="249627" cy="1364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eft Brace 37"/>
          <p:cNvSpPr/>
          <p:nvPr/>
        </p:nvSpPr>
        <p:spPr>
          <a:xfrm>
            <a:off x="6032896" y="4526278"/>
            <a:ext cx="249627" cy="1364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ube 49"/>
          <p:cNvSpPr/>
          <p:nvPr/>
        </p:nvSpPr>
        <p:spPr>
          <a:xfrm>
            <a:off x="2663733" y="3247156"/>
            <a:ext cx="810976" cy="47438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tx1"/>
                </a:solidFill>
              </a:rPr>
              <a:t>Backlog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427769" y="341594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Time </a:t>
            </a:r>
            <a:r>
              <a:rPr lang="pt-BR" b="1" dirty="0" err="1" smtClean="0"/>
              <a:t>DevOps</a:t>
            </a:r>
            <a:endParaRPr lang="pt-BR" b="1" dirty="0"/>
          </a:p>
        </p:txBody>
      </p:sp>
      <p:sp>
        <p:nvSpPr>
          <p:cNvPr id="135" name="TextBox 48"/>
          <p:cNvSpPr txBox="1"/>
          <p:nvPr/>
        </p:nvSpPr>
        <p:spPr>
          <a:xfrm>
            <a:off x="1557882" y="4232731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Cliente</a:t>
            </a:r>
            <a:endParaRPr lang="pt-BR" sz="1000" dirty="0"/>
          </a:p>
        </p:txBody>
      </p:sp>
      <p:sp>
        <p:nvSpPr>
          <p:cNvPr id="136" name="TextBox 54"/>
          <p:cNvSpPr txBox="1"/>
          <p:nvPr/>
        </p:nvSpPr>
        <p:spPr>
          <a:xfrm>
            <a:off x="1434750" y="5285186"/>
            <a:ext cx="914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 smtClean="0"/>
              <a:t>Scrum</a:t>
            </a:r>
            <a:r>
              <a:rPr lang="pt-BR" sz="1000" dirty="0" smtClean="0"/>
              <a:t> Master</a:t>
            </a:r>
          </a:p>
          <a:p>
            <a:pPr algn="ctr"/>
            <a:r>
              <a:rPr lang="pt-BR" sz="1000" dirty="0" smtClean="0"/>
              <a:t>+</a:t>
            </a:r>
          </a:p>
          <a:p>
            <a:pPr algn="ctr"/>
            <a:r>
              <a:rPr lang="pt-BR" sz="1000" dirty="0" smtClean="0"/>
              <a:t>Time</a:t>
            </a:r>
          </a:p>
        </p:txBody>
      </p:sp>
      <p:sp>
        <p:nvSpPr>
          <p:cNvPr id="137" name="TextBox 57"/>
          <p:cNvSpPr txBox="1"/>
          <p:nvPr/>
        </p:nvSpPr>
        <p:spPr>
          <a:xfrm>
            <a:off x="449683" y="4866541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Ideia</a:t>
            </a:r>
            <a:endParaRPr lang="pt-BR" sz="1000" dirty="0"/>
          </a:p>
        </p:txBody>
      </p:sp>
      <p:sp>
        <p:nvSpPr>
          <p:cNvPr id="138" name="Rectangle 50"/>
          <p:cNvSpPr/>
          <p:nvPr/>
        </p:nvSpPr>
        <p:spPr>
          <a:xfrm>
            <a:off x="11242789" y="3721540"/>
            <a:ext cx="188122" cy="12115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Isosceles Triangle 31"/>
          <p:cNvSpPr/>
          <p:nvPr/>
        </p:nvSpPr>
        <p:spPr>
          <a:xfrm rot="11700000">
            <a:off x="2909591" y="2838396"/>
            <a:ext cx="414792" cy="316631"/>
          </a:xfrm>
          <a:prstGeom prst="triangle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Left Brace 62"/>
          <p:cNvSpPr/>
          <p:nvPr/>
        </p:nvSpPr>
        <p:spPr>
          <a:xfrm>
            <a:off x="2368036" y="3204359"/>
            <a:ext cx="241794" cy="2686262"/>
          </a:xfrm>
          <a:prstGeom prst="leftBrace">
            <a:avLst/>
          </a:prstGeom>
          <a:ln>
            <a:solidFill>
              <a:srgbClr val="22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ube 63"/>
          <p:cNvSpPr/>
          <p:nvPr/>
        </p:nvSpPr>
        <p:spPr>
          <a:xfrm>
            <a:off x="2654257" y="5251578"/>
            <a:ext cx="810976" cy="474384"/>
          </a:xfrm>
          <a:prstGeom prst="cube">
            <a:avLst/>
          </a:prstGeom>
          <a:solidFill>
            <a:srgbClr val="2E5564"/>
          </a:solidFill>
          <a:ln>
            <a:solidFill>
              <a:srgbClr val="243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Backlog</a:t>
            </a:r>
            <a:endParaRPr lang="pt-BR" sz="1200" dirty="0"/>
          </a:p>
        </p:txBody>
      </p:sp>
      <p:sp>
        <p:nvSpPr>
          <p:cNvPr id="142" name="Right Arrow 64"/>
          <p:cNvSpPr/>
          <p:nvPr/>
        </p:nvSpPr>
        <p:spPr>
          <a:xfrm>
            <a:off x="1200123" y="4473303"/>
            <a:ext cx="480452" cy="237981"/>
          </a:xfrm>
          <a:prstGeom prst="rightArrow">
            <a:avLst/>
          </a:prstGeom>
          <a:solidFill>
            <a:srgbClr val="96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ight Arrow 65"/>
          <p:cNvSpPr/>
          <p:nvPr/>
        </p:nvSpPr>
        <p:spPr>
          <a:xfrm>
            <a:off x="7607260" y="4369536"/>
            <a:ext cx="393751" cy="237981"/>
          </a:xfrm>
          <a:prstGeom prst="rightArrow">
            <a:avLst/>
          </a:prstGeom>
          <a:solidFill>
            <a:srgbClr val="96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TextBox 52"/>
          <p:cNvSpPr txBox="1"/>
          <p:nvPr/>
        </p:nvSpPr>
        <p:spPr>
          <a:xfrm>
            <a:off x="482773" y="295634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Crie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45" name="TextBox 67"/>
          <p:cNvSpPr txBox="1"/>
          <p:nvPr/>
        </p:nvSpPr>
        <p:spPr>
          <a:xfrm>
            <a:off x="10904109" y="2044508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Opere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46" name="TextBox 68"/>
          <p:cNvSpPr txBox="1"/>
          <p:nvPr/>
        </p:nvSpPr>
        <p:spPr>
          <a:xfrm>
            <a:off x="6517599" y="274820"/>
            <a:ext cx="127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Melhore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47" name="Bent Arrow 53"/>
          <p:cNvSpPr/>
          <p:nvPr/>
        </p:nvSpPr>
        <p:spPr>
          <a:xfrm rot="10800000" flipH="1">
            <a:off x="10241809" y="4843525"/>
            <a:ext cx="447386" cy="477547"/>
          </a:xfrm>
          <a:prstGeom prst="bentArrow">
            <a:avLst/>
          </a:prstGeom>
          <a:solidFill>
            <a:srgbClr val="96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8" name="Oval 70"/>
          <p:cNvSpPr/>
          <p:nvPr/>
        </p:nvSpPr>
        <p:spPr>
          <a:xfrm>
            <a:off x="8045181" y="4236063"/>
            <a:ext cx="1308286" cy="475697"/>
          </a:xfrm>
          <a:prstGeom prst="ellipse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Teste Automatizado</a:t>
            </a:r>
            <a:endParaRPr lang="pt-BR" sz="1000" dirty="0"/>
          </a:p>
        </p:txBody>
      </p:sp>
      <p:sp>
        <p:nvSpPr>
          <p:cNvPr id="149" name="Right Arrow 71"/>
          <p:cNvSpPr/>
          <p:nvPr/>
        </p:nvSpPr>
        <p:spPr>
          <a:xfrm>
            <a:off x="9390326" y="4370277"/>
            <a:ext cx="405000" cy="237981"/>
          </a:xfrm>
          <a:prstGeom prst="rightArrow">
            <a:avLst/>
          </a:prstGeom>
          <a:solidFill>
            <a:srgbClr val="96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1170782" y="274820"/>
            <a:ext cx="10845207" cy="6113101"/>
          </a:xfrm>
          <a:prstGeom prst="rect">
            <a:avLst/>
          </a:prstGeom>
          <a:solidFill>
            <a:srgbClr val="5B9BD5">
              <a:alpha val="6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Acompanhamento com o JIRA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0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Scrum</a:t>
            </a:r>
            <a:r>
              <a:rPr lang="pt-BR" dirty="0" smtClean="0"/>
              <a:t>(substantivo</a:t>
            </a:r>
            <a:r>
              <a:rPr lang="pt-BR" dirty="0"/>
              <a:t>): Um </a:t>
            </a:r>
            <a:r>
              <a:rPr lang="pt-BR" i="1" dirty="0"/>
              <a:t>framework</a:t>
            </a:r>
            <a:r>
              <a:rPr lang="pt-BR" dirty="0"/>
              <a:t> dentro do qual pessoas podem tratar e resolver problemas complexos e adaptativos, enquanto produtiva e criativamente entregam produtos com o mais alto valor possível. </a:t>
            </a:r>
            <a:r>
              <a:rPr lang="pt-BR" dirty="0" err="1"/>
              <a:t>Scrum</a:t>
            </a:r>
            <a:r>
              <a:rPr lang="pt-BR" dirty="0"/>
              <a:t> é:</a:t>
            </a:r>
          </a:p>
          <a:p>
            <a:pPr lvl="1"/>
            <a:r>
              <a:rPr lang="pt-BR" dirty="0"/>
              <a:t>Leve</a:t>
            </a:r>
          </a:p>
          <a:p>
            <a:pPr lvl="1"/>
            <a:r>
              <a:rPr lang="pt-BR" dirty="0"/>
              <a:t>Simples de entender</a:t>
            </a:r>
          </a:p>
          <a:p>
            <a:pPr lvl="1"/>
            <a:r>
              <a:rPr lang="pt-BR" dirty="0"/>
              <a:t>Extremamente difícil de dominar</a:t>
            </a:r>
          </a:p>
          <a:p>
            <a:r>
              <a:rPr lang="pt-BR" dirty="0"/>
              <a:t>O Time </a:t>
            </a:r>
            <a:r>
              <a:rPr lang="pt-BR" dirty="0" err="1"/>
              <a:t>Scrum</a:t>
            </a:r>
            <a:r>
              <a:rPr lang="pt-BR" dirty="0"/>
              <a:t> é composto pelo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, o Time de Desenvolvimento e o </a:t>
            </a:r>
            <a:r>
              <a:rPr lang="pt-BR" dirty="0" err="1"/>
              <a:t>Scrum</a:t>
            </a:r>
            <a:r>
              <a:rPr lang="pt-BR" dirty="0"/>
              <a:t> Master. Times </a:t>
            </a:r>
            <a:r>
              <a:rPr lang="pt-BR" dirty="0" err="1"/>
              <a:t>Scrum</a:t>
            </a:r>
            <a:r>
              <a:rPr lang="pt-BR" dirty="0"/>
              <a:t> são </a:t>
            </a:r>
            <a:r>
              <a:rPr lang="pt-BR" dirty="0" err="1"/>
              <a:t>auto-organizáveis</a:t>
            </a:r>
            <a:r>
              <a:rPr lang="pt-BR" dirty="0"/>
              <a:t> e multifuncionais.</a:t>
            </a:r>
          </a:p>
          <a:p>
            <a:r>
              <a:rPr lang="pt-BR" dirty="0"/>
              <a:t>Times </a:t>
            </a:r>
            <a:r>
              <a:rPr lang="pt-BR" dirty="0" err="1"/>
              <a:t>Scrum</a:t>
            </a:r>
            <a:r>
              <a:rPr lang="pt-BR" dirty="0"/>
              <a:t> entregam produtos de forma iterativa e incremental, maximizando as oportunidades de realimentação. Entregas incrementais de produto “Pronto” garantem que uma versão potencialmente funcional do produto do trabalho esteja sempre disponível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Rituais do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Sprint</a:t>
            </a:r>
          </a:p>
          <a:p>
            <a:r>
              <a:rPr lang="pt-BR" b="1" dirty="0"/>
              <a:t>Reunião de Planejamento da </a:t>
            </a:r>
            <a:r>
              <a:rPr lang="pt-BR" b="1" dirty="0" smtClean="0"/>
              <a:t>Sprint</a:t>
            </a:r>
          </a:p>
          <a:p>
            <a:pPr lvl="1"/>
            <a:r>
              <a:rPr lang="pt-BR" dirty="0"/>
              <a:t>O trabalho a ser realizado na Sprint é planejado na reunião de planejamento da Sprint. Este plano é criado com o trabalho colaborativo de todo o Time </a:t>
            </a:r>
            <a:r>
              <a:rPr lang="pt-BR" dirty="0" err="1"/>
              <a:t>Scrum</a:t>
            </a:r>
            <a:r>
              <a:rPr lang="pt-BR" dirty="0"/>
              <a:t>.</a:t>
            </a:r>
            <a:endParaRPr lang="pt-BR" b="1" dirty="0"/>
          </a:p>
          <a:p>
            <a:r>
              <a:rPr lang="pt-BR" b="1" dirty="0"/>
              <a:t>Reunião </a:t>
            </a:r>
            <a:r>
              <a:rPr lang="pt-BR" b="1" dirty="0" smtClean="0"/>
              <a:t>diária</a:t>
            </a:r>
          </a:p>
          <a:p>
            <a:pPr lvl="1"/>
            <a:r>
              <a:rPr lang="pt-BR" dirty="0"/>
              <a:t>A Reunião Diária do </a:t>
            </a:r>
            <a:r>
              <a:rPr lang="pt-BR" dirty="0" err="1"/>
              <a:t>Scrum</a:t>
            </a:r>
            <a:r>
              <a:rPr lang="pt-BR" dirty="0"/>
              <a:t> é um evento time-</a:t>
            </a:r>
            <a:r>
              <a:rPr lang="pt-BR" dirty="0" err="1"/>
              <a:t>boxed</a:t>
            </a:r>
            <a:r>
              <a:rPr lang="pt-BR" dirty="0"/>
              <a:t> de 15 minutos, para que o Time </a:t>
            </a:r>
            <a:r>
              <a:rPr lang="pt-BR" dirty="0" smtClean="0"/>
              <a:t>de desenvolvimento </a:t>
            </a:r>
            <a:r>
              <a:rPr lang="pt-BR" dirty="0"/>
              <a:t>possa sincronizar as atividades e criar um plano para as próximas 24 horas</a:t>
            </a:r>
            <a:r>
              <a:rPr lang="pt-BR" dirty="0" smtClean="0"/>
              <a:t>.</a:t>
            </a:r>
            <a:endParaRPr lang="pt-BR" b="1" dirty="0"/>
          </a:p>
          <a:p>
            <a:r>
              <a:rPr lang="pt-BR" b="1" dirty="0"/>
              <a:t>Revisão da </a:t>
            </a:r>
            <a:r>
              <a:rPr lang="pt-BR" b="1" dirty="0" smtClean="0"/>
              <a:t>Sprint</a:t>
            </a:r>
          </a:p>
          <a:p>
            <a:pPr lvl="1"/>
            <a:r>
              <a:rPr lang="pt-BR" dirty="0"/>
              <a:t>A Revisão da Sprint é executada no final da Sprint para inspecionar o incremento e adaptar o </a:t>
            </a:r>
            <a:r>
              <a:rPr lang="pt-BR" dirty="0" err="1"/>
              <a:t>Backlog</a:t>
            </a:r>
            <a:r>
              <a:rPr lang="pt-BR" dirty="0"/>
              <a:t> do Produto se necessário. Durante a reunião de Revisão da Sprint o Time </a:t>
            </a:r>
            <a:r>
              <a:rPr lang="pt-BR" dirty="0" err="1"/>
              <a:t>Scrum</a:t>
            </a:r>
            <a:r>
              <a:rPr lang="pt-BR" dirty="0"/>
              <a:t> e as partes interessadas colaboram sobre o que foi feito na Sprint.</a:t>
            </a:r>
            <a:endParaRPr lang="pt-BR" b="1" dirty="0"/>
          </a:p>
          <a:p>
            <a:r>
              <a:rPr lang="pt-BR" b="1" dirty="0"/>
              <a:t>Retrospectiva da Sprint</a:t>
            </a:r>
          </a:p>
          <a:p>
            <a:pPr lvl="1"/>
            <a:r>
              <a:rPr lang="pt-BR" dirty="0"/>
              <a:t>A Retrospectiva da Sprint é uma oportunidade para o Time </a:t>
            </a:r>
            <a:r>
              <a:rPr lang="pt-BR" dirty="0" err="1"/>
              <a:t>Scrum</a:t>
            </a:r>
            <a:r>
              <a:rPr lang="pt-BR" dirty="0"/>
              <a:t> inspecionar a si próprio e criar um plano para melhorias a serem aplicadas na próxima Sprint.</a:t>
            </a:r>
          </a:p>
        </p:txBody>
      </p:sp>
    </p:spTree>
    <p:extLst>
      <p:ext uri="{BB962C8B-B14F-4D97-AF65-F5344CB8AC3E}">
        <p14:creationId xmlns:p14="http://schemas.microsoft.com/office/powerpoint/2010/main" val="837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 do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6980"/>
            <a:ext cx="3757679" cy="1609859"/>
          </a:xfrm>
        </p:spPr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Artefato Pronto – ‘</a:t>
            </a:r>
            <a:r>
              <a:rPr lang="pt-BR" dirty="0" err="1" smtClean="0"/>
              <a:t>DoD</a:t>
            </a:r>
            <a:r>
              <a:rPr lang="pt-BR" dirty="0" smtClean="0"/>
              <a:t>’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784510"/>
            <a:ext cx="11849100" cy="20193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726546" y="1596980"/>
            <a:ext cx="1931831" cy="1609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6" y="2055287"/>
            <a:ext cx="1364624" cy="6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410585" y="1596980"/>
            <a:ext cx="3757679" cy="210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Epic</a:t>
            </a:r>
            <a:endParaRPr lang="pt-BR" dirty="0" smtClean="0"/>
          </a:p>
          <a:p>
            <a:r>
              <a:rPr lang="pt-BR" dirty="0" err="1" smtClean="0"/>
              <a:t>Feature</a:t>
            </a:r>
            <a:endParaRPr lang="pt-BR" dirty="0" smtClean="0"/>
          </a:p>
          <a:p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err="1" smtClean="0"/>
              <a:t>Task</a:t>
            </a:r>
            <a:endParaRPr lang="pt-BR" dirty="0" smtClean="0"/>
          </a:p>
          <a:p>
            <a:r>
              <a:rPr lang="pt-BR" dirty="0" smtClean="0"/>
              <a:t>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8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no </a:t>
            </a:r>
            <a:r>
              <a:rPr lang="pt-BR" dirty="0" err="1" smtClean="0"/>
              <a:t>Jira</a:t>
            </a:r>
            <a:r>
              <a:rPr lang="pt-BR" dirty="0" smtClean="0"/>
              <a:t> - Tipos de </a:t>
            </a:r>
            <a:r>
              <a:rPr lang="pt-BR" dirty="0" err="1" smtClean="0"/>
              <a:t>Issue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311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Definição de “pronto</a:t>
            </a:r>
            <a:r>
              <a:rPr lang="pt-BR" b="1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Assegurar o trabalho feito</a:t>
            </a:r>
          </a:p>
          <a:p>
            <a:pPr lvl="1"/>
            <a:r>
              <a:rPr lang="pt-BR" dirty="0" err="1" smtClean="0"/>
              <a:t>Kanban</a:t>
            </a:r>
            <a:r>
              <a:rPr lang="pt-BR" dirty="0" smtClean="0"/>
              <a:t> do </a:t>
            </a:r>
            <a:r>
              <a:rPr lang="pt-BR" dirty="0" err="1" smtClean="0"/>
              <a:t>Jira</a:t>
            </a:r>
            <a:endParaRPr lang="pt-BR" dirty="0" smtClean="0"/>
          </a:p>
          <a:p>
            <a:r>
              <a:rPr lang="pt-BR" dirty="0" err="1" smtClean="0"/>
              <a:t>Checklist</a:t>
            </a:r>
            <a:endParaRPr lang="pt-BR" dirty="0" smtClean="0"/>
          </a:p>
          <a:p>
            <a:pPr lvl="1"/>
            <a:r>
              <a:rPr lang="pt-BR" dirty="0" err="1" smtClean="0"/>
              <a:t>Checklist</a:t>
            </a:r>
            <a:r>
              <a:rPr lang="pt-BR" dirty="0" smtClean="0"/>
              <a:t> ou </a:t>
            </a:r>
            <a:r>
              <a:rPr lang="pt-BR" dirty="0" err="1" smtClean="0"/>
              <a:t>Kanban</a:t>
            </a:r>
            <a:r>
              <a:rPr lang="pt-BR" dirty="0" smtClean="0"/>
              <a:t> no </a:t>
            </a:r>
            <a:r>
              <a:rPr lang="pt-BR" dirty="0" err="1" smtClean="0"/>
              <a:t>Jira</a:t>
            </a:r>
            <a:endParaRPr lang="pt-BR" dirty="0" smtClean="0"/>
          </a:p>
          <a:p>
            <a:r>
              <a:rPr lang="pt-BR" dirty="0" smtClean="0"/>
              <a:t>Ser claro para todos os envolvidos</a:t>
            </a:r>
          </a:p>
          <a:p>
            <a:pPr lvl="1"/>
            <a:r>
              <a:rPr lang="pt-BR" dirty="0" smtClean="0"/>
              <a:t>Ferramenta para a 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3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Pronto no </a:t>
            </a:r>
            <a:r>
              <a:rPr lang="pt-BR" dirty="0" err="1" smtClean="0"/>
              <a:t>Jira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2" y="3067730"/>
            <a:ext cx="11677449" cy="16047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384146" y="1275008"/>
            <a:ext cx="3525125" cy="4984124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538367" y="1270646"/>
            <a:ext cx="5781384" cy="4984124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29494" y="1270646"/>
            <a:ext cx="2344477" cy="4984124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357676" y="1325873"/>
            <a:ext cx="103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“Pronto”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18149" y="2698398"/>
            <a:ext cx="559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Cada Etapa é um “checkpoint” para ter a visão de Pronto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2729" y="132587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Iniciando...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06019" y="1296404"/>
            <a:ext cx="147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progresso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300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No </a:t>
            </a:r>
            <a:r>
              <a:rPr lang="pt-BR" dirty="0" err="1"/>
              <a:t>Serenity</a:t>
            </a:r>
            <a:r>
              <a:rPr lang="pt-BR" dirty="0"/>
              <a:t> ALM a ferramenta eleita para suportar o processo de criação dos </a:t>
            </a:r>
            <a:r>
              <a:rPr lang="pt-BR" dirty="0" err="1"/>
              <a:t>Backlogs</a:t>
            </a:r>
            <a:r>
              <a:rPr lang="pt-BR" dirty="0"/>
              <a:t>, definição de </a:t>
            </a:r>
            <a:r>
              <a:rPr lang="pt-BR" dirty="0" err="1"/>
              <a:t>Sprints</a:t>
            </a:r>
            <a:r>
              <a:rPr lang="pt-BR" dirty="0"/>
              <a:t>, acompanhamento de tarefas e relatórios é o JIRA.</a:t>
            </a:r>
          </a:p>
          <a:p>
            <a:r>
              <a:rPr lang="pt-BR" dirty="0"/>
              <a:t>O primeiro passo para gestão das tarefas a criação de um projeto no </a:t>
            </a:r>
            <a:r>
              <a:rPr lang="pt-BR" dirty="0" err="1"/>
              <a:t>Jira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“dono” do projeto no </a:t>
            </a:r>
            <a:r>
              <a:rPr lang="pt-BR" dirty="0" err="1" smtClean="0"/>
              <a:t>Jira</a:t>
            </a:r>
            <a:r>
              <a:rPr lang="pt-BR" dirty="0" smtClean="0"/>
              <a:t> é o P.O. que tem como auxiliador o </a:t>
            </a:r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smtClean="0"/>
              <a:t>O Time é o beneficiado do </a:t>
            </a:r>
            <a:r>
              <a:rPr lang="pt-BR" dirty="0" err="1" smtClean="0"/>
              <a:t>Jira</a:t>
            </a:r>
            <a:endParaRPr lang="pt-BR" dirty="0" smtClean="0"/>
          </a:p>
          <a:p>
            <a:r>
              <a:rPr lang="pt-BR" dirty="0" smtClean="0"/>
              <a:t>Atividades:</a:t>
            </a:r>
          </a:p>
          <a:p>
            <a:pPr lvl="1"/>
            <a:r>
              <a:rPr lang="pt-BR" dirty="0" smtClean="0"/>
              <a:t>Criação de Épicos, Funcionalidades, Histórias de Usuário...</a:t>
            </a:r>
          </a:p>
          <a:p>
            <a:pPr lvl="1"/>
            <a:r>
              <a:rPr lang="pt-BR" dirty="0" smtClean="0"/>
              <a:t>Acompanhamento das Atividades no </a:t>
            </a:r>
            <a:r>
              <a:rPr lang="pt-BR" dirty="0" err="1" smtClean="0"/>
              <a:t>Kanban</a:t>
            </a:r>
            <a:endParaRPr lang="pt-BR" dirty="0" smtClean="0"/>
          </a:p>
          <a:p>
            <a:pPr lvl="1"/>
            <a:r>
              <a:rPr lang="pt-BR" dirty="0" err="1" smtClean="0"/>
              <a:t>Follow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das tarefas</a:t>
            </a:r>
          </a:p>
          <a:p>
            <a:pPr lvl="1"/>
            <a:r>
              <a:rPr lang="pt-BR" dirty="0" smtClean="0"/>
              <a:t>Relatórios de acompanhamento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9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endParaRPr lang="pt-B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96484"/>
              </p:ext>
            </p:extLst>
          </p:nvPr>
        </p:nvGraphicFramePr>
        <p:xfrm>
          <a:off x="838200" y="1825625"/>
          <a:ext cx="104648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1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41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705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Versão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Autor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Alterações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06/05/2016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Bruno Nascimento Ferreira</a:t>
                      </a:r>
                    </a:p>
                    <a:p>
                      <a:r>
                        <a:rPr lang="es-ES" dirty="0" smtClean="0"/>
                        <a:t>(</a:t>
                      </a:r>
                      <a:r>
                        <a:rPr lang="pt-BR" noProof="0" dirty="0" smtClean="0"/>
                        <a:t>Arquiteto</a:t>
                      </a:r>
                      <a:r>
                        <a:rPr lang="es-ES" baseline="0" dirty="0" smtClean="0"/>
                        <a:t> ALM - </a:t>
                      </a:r>
                      <a:r>
                        <a:rPr lang="es-ES" baseline="0" dirty="0" err="1" smtClean="0"/>
                        <a:t>Produban</a:t>
                      </a:r>
                      <a:r>
                        <a:rPr lang="es-E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Criação</a:t>
                      </a:r>
                      <a:r>
                        <a:rPr lang="es-ES" baseline="0" dirty="0" smtClean="0"/>
                        <a:t> do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10/05/2016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Bruno Nascimento Ferreira</a:t>
                      </a:r>
                    </a:p>
                    <a:p>
                      <a:r>
                        <a:rPr lang="es-ES" dirty="0" smtClean="0"/>
                        <a:t>(</a:t>
                      </a:r>
                      <a:r>
                        <a:rPr lang="pt-BR" noProof="0" dirty="0" smtClean="0"/>
                        <a:t>Arquiteto</a:t>
                      </a:r>
                      <a:r>
                        <a:rPr lang="es-ES" baseline="0" dirty="0" smtClean="0"/>
                        <a:t> ALM - </a:t>
                      </a:r>
                      <a:r>
                        <a:rPr lang="es-ES" baseline="0" dirty="0" err="1" smtClean="0"/>
                        <a:t>Produban</a:t>
                      </a:r>
                      <a:r>
                        <a:rPr lang="es-E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Atualizando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definições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3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228" y="184820"/>
            <a:ext cx="10515600" cy="1325563"/>
          </a:xfrm>
        </p:spPr>
        <p:txBody>
          <a:bodyPr/>
          <a:lstStyle/>
          <a:p>
            <a:r>
              <a:rPr lang="pt-BR" dirty="0" smtClean="0"/>
              <a:t>Parte prática com JIRA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79868" y="6034101"/>
            <a:ext cx="5312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produban.atlassian.net/secure/Dashboard.jspa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Criar Projetos</a:t>
            </a:r>
          </a:p>
          <a:p>
            <a:r>
              <a:rPr lang="pt-BR" dirty="0" smtClean="0"/>
              <a:t>Configurar projeto</a:t>
            </a:r>
          </a:p>
          <a:p>
            <a:r>
              <a:rPr lang="pt-BR" dirty="0" smtClean="0"/>
              <a:t>Tipos de Tarefa</a:t>
            </a:r>
          </a:p>
          <a:p>
            <a:r>
              <a:rPr lang="pt-BR" dirty="0" smtClean="0"/>
              <a:t>Gestão de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err="1" smtClean="0"/>
              <a:t>Kanban</a:t>
            </a:r>
            <a:endParaRPr lang="pt-BR" dirty="0" smtClean="0"/>
          </a:p>
          <a:p>
            <a:r>
              <a:rPr lang="pt-BR" dirty="0" smtClean="0"/>
              <a:t>Uso</a:t>
            </a:r>
          </a:p>
          <a:p>
            <a:r>
              <a:rPr lang="pt-BR" dirty="0" smtClean="0"/>
              <a:t>Adicionar usuários</a:t>
            </a:r>
          </a:p>
          <a:p>
            <a:r>
              <a:rPr lang="pt-BR" dirty="0" smtClean="0"/>
              <a:t>Configurar Workflow</a:t>
            </a:r>
          </a:p>
          <a:p>
            <a:r>
              <a:rPr lang="pt-BR" dirty="0" smtClean="0"/>
              <a:t>Relatórios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github.com/ProdubanBR/ALM-SerenityBR/blob/master/Guias/Scrum%20e%20Jira/Primeiros%20passos%20da%20jornada%20%C3%A1gil%20com%20o%20Scrum.md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github.com/ProdubanBR/ALM-SerenityBR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9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documento</a:t>
            </a:r>
            <a:endParaRPr lang="pt-B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do treinamento</a:t>
            </a:r>
            <a:endParaRPr lang="pt-BR" dirty="0" smtClean="0">
              <a:hlinkClick r:id="rId2" action="ppaction://hlinksldjump"/>
            </a:endParaRPr>
          </a:p>
          <a:p>
            <a:r>
              <a:rPr lang="pt-BR" dirty="0" err="1" smtClean="0"/>
              <a:t>Serenity</a:t>
            </a:r>
            <a:r>
              <a:rPr lang="pt-BR" dirty="0" smtClean="0"/>
              <a:t> ALM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(básico)</a:t>
            </a:r>
          </a:p>
          <a:p>
            <a:r>
              <a:rPr lang="pt-BR" dirty="0" err="1" smtClean="0"/>
              <a:t>Jira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do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deste treinamento e familiarizar os envolvidos nos conceitos básicos de ALM, explicar o que é o “</a:t>
            </a:r>
            <a:r>
              <a:rPr lang="pt-BR" dirty="0" err="1" smtClean="0"/>
              <a:t>Serenity</a:t>
            </a:r>
            <a:r>
              <a:rPr lang="pt-BR" dirty="0" smtClean="0"/>
              <a:t> ALM” e ser um guia inicial da utilização da ferramenta </a:t>
            </a:r>
            <a:r>
              <a:rPr lang="pt-BR" dirty="0" err="1" smtClean="0"/>
              <a:t>Jira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ALM?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ALM é um anacrônico em inglês para </a:t>
            </a:r>
            <a:r>
              <a:rPr lang="pt-PT" dirty="0"/>
              <a:t>Application </a:t>
            </a:r>
            <a:r>
              <a:rPr lang="pt-PT" dirty="0" smtClean="0"/>
              <a:t>Lifecycle Management</a:t>
            </a:r>
          </a:p>
          <a:p>
            <a:r>
              <a:rPr lang="pt-PT" dirty="0" smtClean="0"/>
              <a:t>Se propõe a ser uma ferramenta para gerenciar a governança, o deploy e a manutenção das aplicações.</a:t>
            </a:r>
          </a:p>
          <a:p>
            <a:r>
              <a:rPr lang="pt-PT" dirty="0" smtClean="0"/>
              <a:t>Trazer o conceito de ERP para Software</a:t>
            </a:r>
          </a:p>
          <a:p>
            <a:r>
              <a:rPr lang="pt-PT" dirty="0" smtClean="0"/>
              <a:t>Conceito antigo de mercado</a:t>
            </a:r>
          </a:p>
          <a:p>
            <a:pPr lvl="1"/>
            <a:r>
              <a:rPr lang="pt-PT" dirty="0" smtClean="0"/>
              <a:t>Alguns exemplos:</a:t>
            </a:r>
          </a:p>
          <a:p>
            <a:pPr lvl="2"/>
            <a:r>
              <a:rPr lang="pt-PT" dirty="0" smtClean="0"/>
              <a:t>Jira</a:t>
            </a:r>
          </a:p>
          <a:p>
            <a:pPr lvl="2"/>
            <a:r>
              <a:rPr lang="pt-PT" dirty="0" smtClean="0"/>
              <a:t>Team Foundation Server</a:t>
            </a:r>
          </a:p>
          <a:p>
            <a:pPr lvl="2"/>
            <a:r>
              <a:rPr lang="pt-PT" dirty="0" smtClean="0"/>
              <a:t>IBM Rational Team Concert</a:t>
            </a:r>
          </a:p>
          <a:p>
            <a:pPr lvl="2"/>
            <a:r>
              <a:rPr lang="pt-PT" dirty="0" smtClean="0"/>
              <a:t>...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27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ALM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Serenity</a:t>
            </a:r>
            <a:r>
              <a:rPr lang="pt-BR" dirty="0" smtClean="0"/>
              <a:t> é a plataforma de transformação digital da </a:t>
            </a:r>
            <a:r>
              <a:rPr lang="pt-BR" dirty="0" err="1" smtClean="0"/>
              <a:t>Produban</a:t>
            </a:r>
            <a:r>
              <a:rPr lang="pt-BR" dirty="0" smtClean="0"/>
              <a:t> Espanha para suportar as inciativas de transformação digital. Dentro das iniciativas do </a:t>
            </a:r>
            <a:r>
              <a:rPr lang="pt-BR" dirty="0" err="1" smtClean="0"/>
              <a:t>Serenity</a:t>
            </a:r>
            <a:r>
              <a:rPr lang="pt-BR" dirty="0" smtClean="0"/>
              <a:t> existe um grupo chamado “</a:t>
            </a:r>
            <a:r>
              <a:rPr lang="pt-BR" dirty="0" err="1" smtClean="0"/>
              <a:t>Serenity</a:t>
            </a:r>
            <a:r>
              <a:rPr lang="pt-BR" dirty="0" smtClean="0"/>
              <a:t> ALM”.</a:t>
            </a:r>
          </a:p>
          <a:p>
            <a:r>
              <a:rPr lang="pt-BR" dirty="0" err="1" smtClean="0"/>
              <a:t>Serenity</a:t>
            </a:r>
            <a:r>
              <a:rPr lang="pt-BR" dirty="0" smtClean="0"/>
              <a:t> ALM é a integração de diversas ferramentas de mercado, em sua maioria Open </a:t>
            </a:r>
            <a:r>
              <a:rPr lang="pt-BR" dirty="0" err="1" smtClean="0"/>
              <a:t>Source</a:t>
            </a:r>
            <a:r>
              <a:rPr lang="pt-BR" dirty="0" smtClean="0"/>
              <a:t>, para o processo de ALM.</a:t>
            </a:r>
          </a:p>
          <a:p>
            <a:r>
              <a:rPr lang="pt-BR" dirty="0" smtClean="0"/>
              <a:t>Suporte desde a gestão das atividades até o </a:t>
            </a:r>
            <a:r>
              <a:rPr lang="pt-BR" dirty="0" err="1" smtClean="0"/>
              <a:t>Deploy</a:t>
            </a:r>
            <a:r>
              <a:rPr lang="pt-BR" dirty="0" smtClean="0"/>
              <a:t> em produção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2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(adaptado para o Brasil)</a:t>
            </a:r>
            <a:endParaRPr lang="pt-BR" dirty="0"/>
          </a:p>
        </p:txBody>
      </p:sp>
      <p:pic>
        <p:nvPicPr>
          <p:cNvPr id="261" name="Espaço Reservado para Conteúdo 26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105" y="1503652"/>
            <a:ext cx="9135311" cy="46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</a:t>
            </a:r>
            <a:r>
              <a:rPr lang="pt-BR" dirty="0" err="1" smtClean="0"/>
              <a:t>Dev</a:t>
            </a:r>
            <a:r>
              <a:rPr lang="pt-BR" dirty="0" smtClean="0"/>
              <a:t> ALM - 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63949"/>
              </p:ext>
            </p:extLst>
          </p:nvPr>
        </p:nvGraphicFramePr>
        <p:xfrm>
          <a:off x="223233" y="1348215"/>
          <a:ext cx="11818513" cy="501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51">
                  <a:extLst>
                    <a:ext uri="{9D8B030D-6E8A-4147-A177-3AD203B41FA5}">
                      <a16:colId xmlns="" xmlns:a16="http://schemas.microsoft.com/office/drawing/2014/main" val="1497508229"/>
                    </a:ext>
                  </a:extLst>
                </a:gridCol>
                <a:gridCol w="9524962">
                  <a:extLst>
                    <a:ext uri="{9D8B030D-6E8A-4147-A177-3AD203B41FA5}">
                      <a16:colId xmlns="" xmlns:a16="http://schemas.microsoft.com/office/drawing/2014/main" val="292128453"/>
                    </a:ext>
                  </a:extLst>
                </a:gridCol>
              </a:tblGrid>
              <a:tr h="41377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Ferramenta Dev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Descrição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261549"/>
                  </a:ext>
                </a:extLst>
              </a:tr>
              <a:tr h="57928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Ferramenta para gestão de tarefas e gestão de incidentes com suporte ao fluxo de trabalho do Scrum, Kanban ou seu próprio fluxo de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3606168"/>
                  </a:ext>
                </a:extLst>
              </a:tr>
              <a:tr h="57928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Software de colaboração, permite a criação de um portal com as informações do projeto e um local para que a documentação referente ao projeto seja acessada e editada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858119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Repositório do controle de versão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161514"/>
                  </a:ext>
                </a:extLst>
              </a:tr>
              <a:tr h="519388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Repositório de artefatos,</a:t>
                      </a:r>
                      <a:r>
                        <a:rPr lang="pt-BR" sz="1600" baseline="0" dirty="0" smtClean="0">
                          <a:latin typeface="+mj-lt"/>
                        </a:rPr>
                        <a:t> como </a:t>
                      </a:r>
                      <a:r>
                        <a:rPr lang="pt-BR" sz="1600" dirty="0" smtClean="0">
                          <a:latin typeface="+mj-lt"/>
                        </a:rPr>
                        <a:t>componentes e bibliotecas (JAR, DLL) usados para o desenvolvimento.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57685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dirty="0" smtClean="0">
                          <a:solidFill>
                            <a:srgbClr val="252525"/>
                          </a:solidFill>
                          <a:effectLst/>
                          <a:latin typeface="+mj-lt"/>
                        </a:rPr>
                        <a:t>É uma ferramenta de </a:t>
                      </a:r>
                      <a:r>
                        <a:rPr lang="pt-B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automação de compilação</a:t>
                      </a:r>
                      <a:r>
                        <a:rPr lang="pt-BR" sz="1600" b="0" i="0" u="none" dirty="0" smtClean="0">
                          <a:solidFill>
                            <a:srgbClr val="252525"/>
                          </a:solidFill>
                          <a:effectLst/>
                          <a:latin typeface="+mj-lt"/>
                        </a:rPr>
                        <a:t> (gerenciamento de Build).</a:t>
                      </a:r>
                      <a:r>
                        <a:rPr lang="pt-BR" sz="1600" b="0" i="0" u="none" baseline="0" dirty="0" smtClean="0">
                          <a:solidFill>
                            <a:srgbClr val="252525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252525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127577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Realiza o build da aplicação, transformando o código java em bytecode executável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103816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+mj-lt"/>
                        </a:rPr>
                        <a:t>Ferramenta de QA de código. Analise de regras e convenções de codificação.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554684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+mj-lt"/>
                        </a:rPr>
                        <a:t>Framework para escrita e execução de testes</a:t>
                      </a:r>
                      <a:r>
                        <a:rPr lang="pt-BR" sz="1600" baseline="0" dirty="0" smtClean="0">
                          <a:latin typeface="+mj-lt"/>
                        </a:rPr>
                        <a:t> unitários</a:t>
                      </a:r>
                      <a:endParaRPr lang="pt-BR" sz="16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282855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+mj-lt"/>
                        </a:rPr>
                        <a:t>Ferramenta que permite a analise da cobertura dos testes escritos no Junit.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79027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+mj-lt"/>
                        </a:rPr>
                        <a:t>Ferramenta que executa testes de carga e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1058665"/>
                  </a:ext>
                </a:extLst>
              </a:tr>
              <a:tr h="579289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+mj-lt"/>
                        </a:rPr>
                        <a:t>Servidor de automação utilizado para realizar a publicação de aplicações a automatização de tarefas de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200851"/>
                  </a:ext>
                </a:extLst>
              </a:tr>
            </a:tbl>
          </a:graphicData>
        </a:graphic>
      </p:graphicFrame>
      <p:pic>
        <p:nvPicPr>
          <p:cNvPr id="6" name="Picture 2" descr="https://upload.wikimedia.org/wikipedia/en/thumb/b/bf/JIRA_logo.svg/1280px-JIRA_logo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3583" r="4107" b="13843"/>
          <a:stretch/>
        </p:blipFill>
        <p:spPr bwMode="auto">
          <a:xfrm>
            <a:off x="838200" y="1857029"/>
            <a:ext cx="762364" cy="2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583894" y="2464093"/>
            <a:ext cx="1603116" cy="317080"/>
            <a:chOff x="1041663" y="2101470"/>
            <a:chExt cx="1443960" cy="301513"/>
          </a:xfrm>
        </p:grpSpPr>
        <p:pic>
          <p:nvPicPr>
            <p:cNvPr id="8" name="Picture 12" descr="https://www.atlassian.com/docroot/wac/resources/wac/img/social-icons/confluence_logo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33" b="22667"/>
            <a:stretch/>
          </p:blipFill>
          <p:spPr bwMode="auto">
            <a:xfrm>
              <a:off x="1376166" y="2101470"/>
              <a:ext cx="1109457" cy="262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upload.wikimedia.org/wikipedia/en/thumb/b/bf/JIRA_logo.svg/1280px-JIRA_logo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9" t="13583" r="68795" b="12541"/>
            <a:stretch/>
          </p:blipFill>
          <p:spPr bwMode="auto">
            <a:xfrm>
              <a:off x="1041663" y="2101470"/>
              <a:ext cx="220119" cy="30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18" descr="http://www.sonatype.com/people/wp-content/uploads/2010/01/nexus-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12" y="3330686"/>
            <a:ext cx="1152124" cy="27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esultado de imagem para apache nexu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4" t="20107" r="16732" b="12783"/>
          <a:stretch/>
        </p:blipFill>
        <p:spPr bwMode="auto">
          <a:xfrm>
            <a:off x="785493" y="3825916"/>
            <a:ext cx="1183860" cy="2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3" y="4477413"/>
            <a:ext cx="1025046" cy="23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http://www.latrach.net/sites/default/files/styles/medium/public/field/image/ant.gif?itok=NCEN3v_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9" b="15169"/>
          <a:stretch/>
        </p:blipFill>
        <p:spPr bwMode="auto">
          <a:xfrm>
            <a:off x="1244903" y="4212750"/>
            <a:ext cx="382342" cy="2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://alexec.github.io/slides/images/docker-maven-plugin/junit-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35819" r="12839" b="35736"/>
          <a:stretch/>
        </p:blipFill>
        <p:spPr bwMode="auto">
          <a:xfrm>
            <a:off x="1176546" y="4871384"/>
            <a:ext cx="450699" cy="1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vatars2.githubusercontent.com/u/1939631?v=3&amp;s=40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60333" r="7083" b="7000"/>
          <a:stretch/>
        </p:blipFill>
        <p:spPr bwMode="auto">
          <a:xfrm>
            <a:off x="1021181" y="5132779"/>
            <a:ext cx="838157" cy="2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https://upload.wikimedia.org/wikipedia/en/5/5c/Selenium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65" y="5477619"/>
            <a:ext cx="411480" cy="32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0" descr="http://www.perfectomobile.com/sites/default/files/images/partner/logos/jenkins-logo-3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t="16901" r="5377" b="19549"/>
          <a:stretch/>
        </p:blipFill>
        <p:spPr bwMode="auto">
          <a:xfrm>
            <a:off x="875375" y="5898126"/>
            <a:ext cx="1311635" cy="4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duic.nl/wp-content/uploads/2015/07/wm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22454" r="11403" b="23473"/>
          <a:stretch/>
        </p:blipFill>
        <p:spPr bwMode="auto">
          <a:xfrm>
            <a:off x="955640" y="2970418"/>
            <a:ext cx="671606" cy="24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 dirty="0" err="1" smtClean="0"/>
              <a:t>Ops</a:t>
            </a:r>
            <a:r>
              <a:rPr lang="pt-BR" dirty="0" smtClean="0"/>
              <a:t> ALM – 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60941"/>
              </p:ext>
            </p:extLst>
          </p:nvPr>
        </p:nvGraphicFramePr>
        <p:xfrm>
          <a:off x="343503" y="1825625"/>
          <a:ext cx="11526593" cy="235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513">
                  <a:extLst>
                    <a:ext uri="{9D8B030D-6E8A-4147-A177-3AD203B41FA5}">
                      <a16:colId xmlns="" xmlns:a16="http://schemas.microsoft.com/office/drawing/2014/main" val="1497508229"/>
                    </a:ext>
                  </a:extLst>
                </a:gridCol>
                <a:gridCol w="8961080">
                  <a:extLst>
                    <a:ext uri="{9D8B030D-6E8A-4147-A177-3AD203B41FA5}">
                      <a16:colId xmlns="" xmlns:a16="http://schemas.microsoft.com/office/drawing/2014/main" val="292128453"/>
                    </a:ext>
                  </a:extLst>
                </a:gridCol>
              </a:tblGrid>
              <a:tr h="5221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Ferramentam Ops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Descrição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261549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Plataforma de Hospedagem PaaS da RedHat (On Premise/Cloud) permitindo o deploy e escalabilidade de aplicações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3606168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Software de automação de infraestrutura pela utilização de scripts ou de linguagem de marcação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8581195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+mj-lt"/>
                        </a:rPr>
                        <a:t>Plataforma para criação,execução e configuração de containers de aplicação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161514"/>
                  </a:ext>
                </a:extLst>
              </a:tr>
            </a:tbl>
          </a:graphicData>
        </a:graphic>
      </p:graphicFrame>
      <p:pic>
        <p:nvPicPr>
          <p:cNvPr id="5" name="Picture 6" descr="https://upload.wikimedia.org/wikipedia/en/thumb/3/3a/OpenShift-LogoType.svg/1024px-OpenShift-LogoType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9" b="10864"/>
          <a:stretch/>
        </p:blipFill>
        <p:spPr bwMode="auto">
          <a:xfrm>
            <a:off x="1299890" y="2363569"/>
            <a:ext cx="653118" cy="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8" descr="https://lh4.googleusercontent.com/2rFP8p9rQmTD4hm2Mf7sFP9B5qadwL6NsL284GboYINhwB8UCpWUpDHWDTG_DnuH4HAaNlIOV8ARgTPK8MLnYsadSd6LkB60fuzZzRl0hC_o7fYR_6xeD8c7j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4" y="3019642"/>
            <a:ext cx="697951" cy="5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6" descr="https://puppetlabs.com/wp-content/uploads/2010/12/PL_logo_vertical_RGB_l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77" y="3019642"/>
            <a:ext cx="402474" cy="5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 descr="http://media.bestofmicro.com/I/V/468535/gallery/docker-logo_w_195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t="11147" r="14442" b="11993"/>
          <a:stretch/>
        </p:blipFill>
        <p:spPr bwMode="auto">
          <a:xfrm>
            <a:off x="1404837" y="3729359"/>
            <a:ext cx="494628" cy="41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DD426D4-0704-4037-8A95-3D5E068BBB41}" vid="{AFD824AA-A81E-4F8E-81E1-297898B7CFC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v.0-minimal (1)</Template>
  <TotalTime>99</TotalTime>
  <Words>1068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Bebas Neue</vt:lpstr>
      <vt:lpstr>Calibri</vt:lpstr>
      <vt:lpstr>Calibri Light</vt:lpstr>
      <vt:lpstr>Open Sans</vt:lpstr>
      <vt:lpstr>Open Sans Semibold</vt:lpstr>
      <vt:lpstr>Theme1</vt:lpstr>
      <vt:lpstr>2_Custom Design</vt:lpstr>
      <vt:lpstr>1_Custom Design</vt:lpstr>
      <vt:lpstr>Guia de utilização do Jira para Scrum Masters e P.O.</vt:lpstr>
      <vt:lpstr>Versão</vt:lpstr>
      <vt:lpstr>Estrutura do documento</vt:lpstr>
      <vt:lpstr>Motivação do Treinamento</vt:lpstr>
      <vt:lpstr>O que é ALM?</vt:lpstr>
      <vt:lpstr>Serenity ALM</vt:lpstr>
      <vt:lpstr>Tecnologias (adaptado para o Brasil)</vt:lpstr>
      <vt:lpstr>Ferramentas de Dev ALM - Definições</vt:lpstr>
      <vt:lpstr>Ferramentas Ops ALM – Definições</vt:lpstr>
      <vt:lpstr>Ferramentas de Integração entre esteiras – Em estudo</vt:lpstr>
      <vt:lpstr>Visão de Processo</vt:lpstr>
      <vt:lpstr>Apresentação do PowerPoint</vt:lpstr>
      <vt:lpstr>Scrum</vt:lpstr>
      <vt:lpstr>Rituais do Scrum</vt:lpstr>
      <vt:lpstr>Artefatos do Scrum</vt:lpstr>
      <vt:lpstr>Tarefas no Jira - Tipos de Issue</vt:lpstr>
      <vt:lpstr>Definição de “pronto”</vt:lpstr>
      <vt:lpstr>Definição de Pronto no Jira</vt:lpstr>
      <vt:lpstr>Jira</vt:lpstr>
      <vt:lpstr>Parte prática com JIRA</vt:lpstr>
      <vt:lpstr>Documentos relacionados</vt:lpstr>
      <vt:lpstr>Apresentação do PowerPoint</vt:lpstr>
    </vt:vector>
  </TitlesOfParts>
  <Company>Produban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POZO ARRIBAS LUIS MIGUEL</dc:creator>
  <cp:lastModifiedBy>Bruno Nascimento Ferreira</cp:lastModifiedBy>
  <cp:revision>55</cp:revision>
  <dcterms:created xsi:type="dcterms:W3CDTF">2016-03-01T11:09:30Z</dcterms:created>
  <dcterms:modified xsi:type="dcterms:W3CDTF">2016-05-10T20:10:59Z</dcterms:modified>
</cp:coreProperties>
</file>