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5"/>
  </p:notesMasterIdLst>
  <p:handoutMasterIdLst>
    <p:handoutMasterId r:id="rId6"/>
  </p:handoutMasterIdLst>
  <p:sldIdLst>
    <p:sldId id="280" r:id="rId2"/>
    <p:sldId id="302" r:id="rId3"/>
    <p:sldId id="301" r:id="rId4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E66"/>
    <a:srgbClr val="2C302E"/>
    <a:srgbClr val="FCF7FF"/>
    <a:srgbClr val="153B50"/>
    <a:srgbClr val="99CCEE"/>
    <a:srgbClr val="C3979F"/>
    <a:srgbClr val="023C40"/>
    <a:srgbClr val="E71D36"/>
    <a:srgbClr val="2EC4B6"/>
    <a:srgbClr val="FD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9"/>
    <p:restoredTop sz="89416"/>
  </p:normalViewPr>
  <p:slideViewPr>
    <p:cSldViewPr showGuides="1">
      <p:cViewPr varScale="1">
        <p:scale>
          <a:sx n="66" d="100"/>
          <a:sy n="66" d="100"/>
        </p:scale>
        <p:origin x="224" y="200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Moneyball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CAFD-5655-044C-93DB-B3750016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AD7C-F464-F74B-BF7C-941B2E77EFF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Data and analytics used to adjust strategy</a:t>
            </a:r>
          </a:p>
          <a:p>
            <a:r>
              <a:rPr lang="en-US" dirty="0"/>
              <a:t>Information used throughout the baseball season to adjust tactics</a:t>
            </a:r>
          </a:p>
          <a:p>
            <a:r>
              <a:rPr lang="en-US" dirty="0"/>
              <a:t>Analytics are used to generate the strategy</a:t>
            </a:r>
          </a:p>
          <a:p>
            <a:r>
              <a:rPr lang="en-US" dirty="0"/>
              <a:t>Should buy wins which means runs</a:t>
            </a:r>
          </a:p>
          <a:p>
            <a:r>
              <a:rPr lang="en-US" dirty="0"/>
              <a:t>After strategy is built, go find players to fit strategy</a:t>
            </a:r>
          </a:p>
        </p:txBody>
      </p:sp>
    </p:spTree>
    <p:extLst>
      <p:ext uri="{BB962C8B-B14F-4D97-AF65-F5344CB8AC3E}">
        <p14:creationId xmlns:p14="http://schemas.microsoft.com/office/powerpoint/2010/main" val="29302608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14134</TotalTime>
  <Words>47</Words>
  <Application>Microsoft Macintosh PowerPoint</Application>
  <PresentationFormat>Custom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ＭＳ Ｐゴシック</vt:lpstr>
      <vt:lpstr>Arial</vt:lpstr>
      <vt:lpstr>Online Programs Template White[1]</vt:lpstr>
      <vt:lpstr>PowerPoint Presentation</vt:lpstr>
      <vt:lpstr>summary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345</cp:revision>
  <dcterms:created xsi:type="dcterms:W3CDTF">2007-05-02T01:14:38Z</dcterms:created>
  <dcterms:modified xsi:type="dcterms:W3CDTF">2019-06-28T19:24:36Z</dcterms:modified>
</cp:coreProperties>
</file>