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9"/>
  </p:notesMasterIdLst>
  <p:handoutMasterIdLst>
    <p:handoutMasterId r:id="rId10"/>
  </p:handoutMasterIdLst>
  <p:sldIdLst>
    <p:sldId id="280" r:id="rId2"/>
    <p:sldId id="319" r:id="rId3"/>
    <p:sldId id="320" r:id="rId4"/>
    <p:sldId id="322" r:id="rId5"/>
    <p:sldId id="323" r:id="rId6"/>
    <p:sldId id="318" r:id="rId7"/>
    <p:sldId id="301" r:id="rId8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EA8"/>
    <a:srgbClr val="54414E"/>
    <a:srgbClr val="C5EBC3"/>
    <a:srgbClr val="92DCE5"/>
    <a:srgbClr val="CC3363"/>
    <a:srgbClr val="62C370"/>
    <a:srgbClr val="9AD1D4"/>
    <a:srgbClr val="20063B"/>
    <a:srgbClr val="028090"/>
    <a:srgbClr val="056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7"/>
    <p:restoredTop sz="89416"/>
  </p:normalViewPr>
  <p:slideViewPr>
    <p:cSldViewPr showGuides="1">
      <p:cViewPr varScale="1">
        <p:scale>
          <a:sx n="62" d="100"/>
          <a:sy n="62" d="100"/>
        </p:scale>
        <p:origin x="248" y="400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7/24/19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096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sz="8800" dirty="0">
                <a:latin typeface="Arial" charset="0"/>
                <a:ea typeface="ＭＳ Ｐゴシック" charset="-128"/>
              </a:rPr>
              <a:t>Data Quality (Again)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Business Intelligence &amp; Analytics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F0B6-A38A-C144-83BF-B3E6A414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AD67-973F-FB4C-BC5D-F93539F9F5C6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Contradictory reports</a:t>
            </a:r>
          </a:p>
          <a:p>
            <a:r>
              <a:rPr lang="en-US" dirty="0"/>
              <a:t>Deviating from business plans (budgets)</a:t>
            </a:r>
          </a:p>
          <a:p>
            <a:r>
              <a:rPr lang="en-US" dirty="0"/>
              <a:t>Leads to misguided decisions</a:t>
            </a:r>
          </a:p>
          <a:p>
            <a:r>
              <a:rPr lang="en-US" dirty="0"/>
              <a:t>Reports can be dated, inconsistent, and incorrect</a:t>
            </a:r>
          </a:p>
        </p:txBody>
      </p:sp>
    </p:spTree>
    <p:extLst>
      <p:ext uri="{BB962C8B-B14F-4D97-AF65-F5344CB8AC3E}">
        <p14:creationId xmlns:p14="http://schemas.microsoft.com/office/powerpoint/2010/main" val="6673835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F0B6-A38A-C144-83BF-B3E6A414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AD67-973F-FB4C-BC5D-F93539F9F5C6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Contradictory reports</a:t>
            </a:r>
          </a:p>
          <a:p>
            <a:r>
              <a:rPr lang="en-US" dirty="0"/>
              <a:t>Deviating from business plans (budgets)</a:t>
            </a:r>
          </a:p>
          <a:p>
            <a:r>
              <a:rPr lang="en-US" dirty="0"/>
              <a:t>Leads to misguided decisions</a:t>
            </a:r>
          </a:p>
          <a:p>
            <a:r>
              <a:rPr lang="en-US" dirty="0"/>
              <a:t>Reports can be dated, inconsistent, and incorrect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B9F50-9E21-354E-A5AA-CF0AFDCDACEE}"/>
              </a:ext>
            </a:extLst>
          </p:cNvPr>
          <p:cNvSpPr/>
          <p:nvPr/>
        </p:nvSpPr>
        <p:spPr>
          <a:xfrm rot="20549309">
            <a:off x="3972039" y="5126822"/>
            <a:ext cx="14478000" cy="1905000"/>
          </a:xfrm>
          <a:prstGeom prst="roundRect">
            <a:avLst/>
          </a:prstGeom>
          <a:solidFill>
            <a:srgbClr val="4D7EA8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What does that have to do with source systems?</a:t>
            </a:r>
          </a:p>
        </p:txBody>
      </p:sp>
    </p:spTree>
    <p:extLst>
      <p:ext uri="{BB962C8B-B14F-4D97-AF65-F5344CB8AC3E}">
        <p14:creationId xmlns:p14="http://schemas.microsoft.com/office/powerpoint/2010/main" val="21249894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0F0E-8566-E649-A0D1-E9731724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FAC41-7038-CF4B-9723-2D73074FA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82" y="2316162"/>
            <a:ext cx="16716111" cy="937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06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14F47D-BC83-1F42-80BF-06F79BB0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clean data at the 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60970-3E9A-3A4E-893D-539E5BECECD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Make fields required</a:t>
            </a:r>
          </a:p>
          <a:p>
            <a:r>
              <a:rPr lang="en-US" dirty="0"/>
              <a:t>Enforce formatting on input</a:t>
            </a:r>
          </a:p>
          <a:p>
            <a:r>
              <a:rPr lang="en-US" dirty="0"/>
              <a:t>Use drop down lists</a:t>
            </a:r>
          </a:p>
          <a:p>
            <a:r>
              <a:rPr lang="en-US" dirty="0"/>
              <a:t>Limit raw input to comment fields</a:t>
            </a:r>
          </a:p>
          <a:p>
            <a:r>
              <a:rPr lang="en-US" dirty="0"/>
              <a:t>Use wizards for object creation</a:t>
            </a:r>
          </a:p>
          <a:p>
            <a:r>
              <a:rPr lang="en-US" dirty="0"/>
              <a:t>Limit entry of similar data into multiple systems</a:t>
            </a:r>
          </a:p>
        </p:txBody>
      </p:sp>
    </p:spTree>
    <p:extLst>
      <p:ext uri="{BB962C8B-B14F-4D97-AF65-F5344CB8AC3E}">
        <p14:creationId xmlns:p14="http://schemas.microsoft.com/office/powerpoint/2010/main" val="28672959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BC6EA-BE7F-0F49-8FDB-E3C64039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63" y="-46039"/>
            <a:ext cx="23439438" cy="1464964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3AE89-EB2D-8547-AFDE-F7B7EF3E2D62}"/>
              </a:ext>
            </a:extLst>
          </p:cNvPr>
          <p:cNvSpPr/>
          <p:nvPr/>
        </p:nvSpPr>
        <p:spPr>
          <a:xfrm>
            <a:off x="731837" y="1020762"/>
            <a:ext cx="8915400" cy="7105782"/>
          </a:xfrm>
          <a:prstGeom prst="roundRect">
            <a:avLst>
              <a:gd name="adj" fmla="val 3393"/>
            </a:avLst>
          </a:prstGeom>
          <a:solidFill>
            <a:srgbClr val="FCF7F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quality at the source system level is important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Several ways to ensure quality data </a:t>
            </a: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upon input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809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30976</TotalTime>
  <Words>124</Words>
  <Application>Microsoft Macintosh PowerPoint</Application>
  <PresentationFormat>Custom</PresentationFormat>
  <Paragraphs>25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Online Programs Template White[1]</vt:lpstr>
      <vt:lpstr>PowerPoint Presentation</vt:lpstr>
      <vt:lpstr>Data quality consequences</vt:lpstr>
      <vt:lpstr>Data quality consequences</vt:lpstr>
      <vt:lpstr>PowerPoint Presentation</vt:lpstr>
      <vt:lpstr>ensuring clean data at the source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486</cp:revision>
  <dcterms:created xsi:type="dcterms:W3CDTF">2007-05-02T01:14:38Z</dcterms:created>
  <dcterms:modified xsi:type="dcterms:W3CDTF">2019-08-01T02:12:17Z</dcterms:modified>
</cp:coreProperties>
</file>