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302" r:id="rId3"/>
    <p:sldId id="319" r:id="rId4"/>
    <p:sldId id="320" r:id="rId5"/>
    <p:sldId id="321" r:id="rId6"/>
    <p:sldId id="325" r:id="rId7"/>
    <p:sldId id="322" r:id="rId8"/>
    <p:sldId id="323" r:id="rId9"/>
    <p:sldId id="324" r:id="rId10"/>
    <p:sldId id="318" r:id="rId11"/>
    <p:sldId id="301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63"/>
    <a:srgbClr val="62C370"/>
    <a:srgbClr val="9AD1D4"/>
    <a:srgbClr val="20063B"/>
    <a:srgbClr val="028090"/>
    <a:srgbClr val="05668D"/>
    <a:srgbClr val="4D7EA8"/>
    <a:srgbClr val="82204A"/>
    <a:srgbClr val="617073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89416"/>
  </p:normalViewPr>
  <p:slideViewPr>
    <p:cSldViewPr showGuides="1">
      <p:cViewPr varScale="1">
        <p:scale>
          <a:sx n="62" d="100"/>
          <a:sy n="62" d="100"/>
        </p:scale>
        <p:origin x="248" y="40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Best use of information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 the question at hand to relevant real-world events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if you have data to support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need to derive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can be made more available or useable via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A2239-A9E5-B741-AE7A-596982C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C799-5037-5B4A-8760-167A005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2925762"/>
            <a:ext cx="9677400" cy="7714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CE0E3B-951C-044B-BF03-1E1C399D9C03}"/>
              </a:ext>
            </a:extLst>
          </p:cNvPr>
          <p:cNvSpPr txBox="1"/>
          <p:nvPr/>
        </p:nvSpPr>
        <p:spPr>
          <a:xfrm>
            <a:off x="13228637" y="2925762"/>
            <a:ext cx="792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Recap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Moved “backward” toward the most technical/low level portion of our data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To the source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How do we start moving back up the tech stack to provide information (and knowledge)</a:t>
            </a:r>
          </a:p>
        </p:txBody>
      </p:sp>
    </p:spTree>
    <p:extLst>
      <p:ext uri="{BB962C8B-B14F-4D97-AF65-F5344CB8AC3E}">
        <p14:creationId xmlns:p14="http://schemas.microsoft.com/office/powerpoint/2010/main" val="2184891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7061-0F9B-6C4C-B2D9-D8430FBE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6C24-B3CE-DE41-A257-6E9235F4194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What data do we have available?</a:t>
            </a:r>
          </a:p>
          <a:p>
            <a:pPr lvl="1"/>
            <a:r>
              <a:rPr lang="en-US" dirty="0"/>
              <a:t>Any of the dozens of data sets from our data-generating source systems</a:t>
            </a:r>
          </a:p>
          <a:p>
            <a:r>
              <a:rPr lang="en-US" dirty="0"/>
              <a:t>Should we use that data?</a:t>
            </a:r>
          </a:p>
          <a:p>
            <a:pPr lvl="1"/>
            <a:r>
              <a:rPr lang="en-US" dirty="0"/>
              <a:t>In general, we don’t know</a:t>
            </a:r>
          </a:p>
          <a:p>
            <a:pPr lvl="1"/>
            <a:r>
              <a:rPr lang="en-US" dirty="0"/>
              <a:t>Make a list of data sets that should be used for the specific task at hand (build a Churn model/understand customer health)</a:t>
            </a:r>
          </a:p>
        </p:txBody>
      </p:sp>
    </p:spTree>
    <p:extLst>
      <p:ext uri="{BB962C8B-B14F-4D97-AF65-F5344CB8AC3E}">
        <p14:creationId xmlns:p14="http://schemas.microsoft.com/office/powerpoint/2010/main" val="35702463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827-10DC-6245-8A71-7A0A7D7B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be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C164-01D2-294A-84B7-4CAB0221B20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Customer purchasing events</a:t>
            </a:r>
          </a:p>
          <a:p>
            <a:r>
              <a:rPr lang="en-US" dirty="0"/>
              <a:t>Product usage by feature</a:t>
            </a:r>
          </a:p>
          <a:p>
            <a:r>
              <a:rPr lang="en-US" dirty="0"/>
              <a:t>Details of their contract</a:t>
            </a:r>
          </a:p>
          <a:p>
            <a:pPr lvl="1"/>
            <a:r>
              <a:rPr lang="en-US" dirty="0"/>
              <a:t>How do they intend to use the product</a:t>
            </a:r>
          </a:p>
          <a:p>
            <a:pPr lvl="1"/>
            <a:r>
              <a:rPr lang="en-US" dirty="0"/>
              <a:t>Who sold the deal</a:t>
            </a:r>
          </a:p>
          <a:p>
            <a:r>
              <a:rPr lang="en-US" dirty="0"/>
              <a:t>Customer properties (industry, # of employees)</a:t>
            </a:r>
          </a:p>
          <a:p>
            <a:r>
              <a:rPr lang="en-US" dirty="0"/>
              <a:t>Key personas w/in the account</a:t>
            </a:r>
          </a:p>
        </p:txBody>
      </p:sp>
    </p:spTree>
    <p:extLst>
      <p:ext uri="{BB962C8B-B14F-4D97-AF65-F5344CB8AC3E}">
        <p14:creationId xmlns:p14="http://schemas.microsoft.com/office/powerpoint/2010/main" val="7325587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7DA3-C01E-764D-99B4-E90F8B5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isn’t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F95B-864B-8E41-8957-AD189E7A0EE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Our current org structure</a:t>
            </a:r>
          </a:p>
          <a:p>
            <a:r>
              <a:rPr lang="en-US" dirty="0"/>
              <a:t>Amount of PTO taken by employee</a:t>
            </a:r>
          </a:p>
          <a:p>
            <a:r>
              <a:rPr lang="en-US" dirty="0"/>
              <a:t>What features of our product will be released next year?</a:t>
            </a:r>
          </a:p>
          <a:p>
            <a:r>
              <a:rPr lang="en-US" dirty="0"/>
              <a:t>Keynote speakers at our annual user conference</a:t>
            </a:r>
          </a:p>
          <a:p>
            <a:r>
              <a:rPr lang="en-US" dirty="0"/>
              <a:t>New marketing campaigns to be released next month</a:t>
            </a:r>
          </a:p>
          <a:p>
            <a:r>
              <a:rPr lang="en-US" dirty="0"/>
              <a:t>Departmental budgets</a:t>
            </a:r>
          </a:p>
        </p:txBody>
      </p:sp>
    </p:spTree>
    <p:extLst>
      <p:ext uri="{BB962C8B-B14F-4D97-AF65-F5344CB8AC3E}">
        <p14:creationId xmlns:p14="http://schemas.microsoft.com/office/powerpoint/2010/main" val="39465539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5260-C5E3-4845-B724-0F68AACF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085DC-F1CE-E642-84E5-DBB95F9B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1178034"/>
            <a:ext cx="7068271" cy="10602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42C7-A0FE-BD41-91B0-244A249929D4}"/>
              </a:ext>
            </a:extLst>
          </p:cNvPr>
          <p:cNvSpPr txBox="1"/>
          <p:nvPr/>
        </p:nvSpPr>
        <p:spPr>
          <a:xfrm>
            <a:off x="11780837" y="3001962"/>
            <a:ext cx="104579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After the exercise of determining what might be relevant to the problem at hand, what’s next?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Need to outline what data you have that is related.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Many times if the exact data is not available, a suitable substitute can be derived from existing data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Need to know how to get from point A to point B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This is where a skilled analyst comes in handy</a:t>
            </a:r>
          </a:p>
        </p:txBody>
      </p:sp>
    </p:spTree>
    <p:extLst>
      <p:ext uri="{BB962C8B-B14F-4D97-AF65-F5344CB8AC3E}">
        <p14:creationId xmlns:p14="http://schemas.microsoft.com/office/powerpoint/2010/main" val="11175255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A0B2F4-F2E3-C24C-A6EC-DA6FBE36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9683B-B150-5E40-BC28-BE605F02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001962"/>
            <a:ext cx="8913723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5A03C-C4B8-7540-9036-DFA318C19DAC}"/>
              </a:ext>
            </a:extLst>
          </p:cNvPr>
          <p:cNvSpPr txBox="1"/>
          <p:nvPr/>
        </p:nvSpPr>
        <p:spPr>
          <a:xfrm>
            <a:off x="11780837" y="3001962"/>
            <a:ext cx="10457975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may not be stored in a system where it can be extracted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effort to extract the data may be too great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There may be no key to join on (so the data can’t be combined with data from other systems)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data may not be collected at the right time intervals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You may not be collecting the data at 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may not be relevant to the task at hand</a:t>
            </a:r>
          </a:p>
        </p:txBody>
      </p:sp>
    </p:spTree>
    <p:extLst>
      <p:ext uri="{BB962C8B-B14F-4D97-AF65-F5344CB8AC3E}">
        <p14:creationId xmlns:p14="http://schemas.microsoft.com/office/powerpoint/2010/main" val="11627046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B9E3-8926-0348-882E-0D55958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39DEE-FC78-8540-A7A7-A6892109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306762"/>
            <a:ext cx="8915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F73CA-61A9-C842-8409-5FAE66A95F50}"/>
              </a:ext>
            </a:extLst>
          </p:cNvPr>
          <p:cNvSpPr txBox="1"/>
          <p:nvPr/>
        </p:nvSpPr>
        <p:spPr>
          <a:xfrm>
            <a:off x="11780837" y="3001962"/>
            <a:ext cx="10457975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can be made more available by moving it into the data warehouse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be increased if the data is enriched with other business rules and history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be decreased if the data is aggregated or if information is removed as it is moved into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234893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08D-D67F-0C45-918A-8BF65E72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11807-48EE-024E-ADF1-EE1F69C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306762"/>
            <a:ext cx="8974087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0E3041-2004-B644-B93B-24F8EF77BD16}"/>
              </a:ext>
            </a:extLst>
          </p:cNvPr>
          <p:cNvSpPr txBox="1"/>
          <p:nvPr/>
        </p:nvSpPr>
        <p:spPr>
          <a:xfrm>
            <a:off x="11780837" y="3001962"/>
            <a:ext cx="104579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u="sng" dirty="0"/>
              <a:t>Availability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Data can be made more available by moving it into the data warehouse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b="1" u="sng" dirty="0"/>
              <a:t>Usability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Usability can generally be increased if it is joined with data from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6940221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28149</TotalTime>
  <Words>453</Words>
  <Application>Microsoft Macintosh PowerPoint</Application>
  <PresentationFormat>Custom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Online Programs Template White[1]</vt:lpstr>
      <vt:lpstr>PowerPoint Presentation</vt:lpstr>
      <vt:lpstr>Checking in</vt:lpstr>
      <vt:lpstr>Example: Churn</vt:lpstr>
      <vt:lpstr>what might be relevant?</vt:lpstr>
      <vt:lpstr>What isn’t relevant?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473</cp:revision>
  <dcterms:created xsi:type="dcterms:W3CDTF">2007-05-02T01:14:38Z</dcterms:created>
  <dcterms:modified xsi:type="dcterms:W3CDTF">2019-07-30T03:05:04Z</dcterms:modified>
</cp:coreProperties>
</file>