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5"/>
  </p:notesMasterIdLst>
  <p:handoutMasterIdLst>
    <p:handoutMasterId r:id="rId6"/>
  </p:handoutMasterIdLst>
  <p:sldIdLst>
    <p:sldId id="280" r:id="rId2"/>
    <p:sldId id="302" r:id="rId3"/>
    <p:sldId id="301" r:id="rId4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/>
    <p:restoredTop sz="89355"/>
  </p:normalViewPr>
  <p:slideViewPr>
    <p:cSldViewPr showGuides="1">
      <p:cViewPr varScale="1">
        <p:scale>
          <a:sx n="57" d="100"/>
          <a:sy n="57" d="100"/>
        </p:scale>
        <p:origin x="208" y="576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6/6/19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11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Jeremy Morris</a:t>
            </a:r>
          </a:p>
          <a:p>
            <a:pPr algn="r" eaLnBrk="1" hangingPunct="1"/>
            <a:endParaRPr lang="en-US" altLang="en-US" sz="3200" i="1" dirty="0">
              <a:solidFill>
                <a:srgbClr val="7F7F7F"/>
              </a:solidFill>
            </a:endParaRP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7" y="12398375"/>
            <a:ext cx="8000999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Operations and Information</a:t>
            </a:r>
            <a:r>
              <a:rPr lang="en-US" altLang="en-US" sz="3200" i="1" baseline="0" dirty="0">
                <a:solidFill>
                  <a:srgbClr val="7F7F7F"/>
                </a:solidFill>
              </a:rPr>
              <a:t> Systems</a:t>
            </a:r>
            <a:endParaRPr lang="en-US" altLang="en-US" sz="3200" i="1" dirty="0">
              <a:solidFill>
                <a:srgbClr val="7F7F7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The Business Analytics Model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Business Intelligence &amp; Analytics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A2239-A9E5-B741-AE7A-596982C8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6C799-5037-5B4A-8760-167A005D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464" y="2925762"/>
            <a:ext cx="9677400" cy="771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822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46319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9281</TotalTime>
  <Words>9</Words>
  <Application>Microsoft Macintosh PowerPoint</Application>
  <PresentationFormat>Custom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ＭＳ Ｐゴシック</vt:lpstr>
      <vt:lpstr>Arial</vt:lpstr>
      <vt:lpstr>Online Programs Template White[1]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Jeremy Morris</cp:lastModifiedBy>
  <cp:revision>280</cp:revision>
  <dcterms:created xsi:type="dcterms:W3CDTF">2007-05-02T01:14:38Z</dcterms:created>
  <dcterms:modified xsi:type="dcterms:W3CDTF">2019-06-11T03:40:36Z</dcterms:modified>
</cp:coreProperties>
</file>