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F4F6-E06A-4759-A76C-E66CB4F7A591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433EE-224B-4F52-A791-8358850721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7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EAB3E-F48C-4F17-9C1E-0EDFB19B451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88D04-E2F9-4766-9C7D-22C32D1C39A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6DF9D0-C5CF-4766-AB22-98B4311C30B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7AA5A-8982-47BB-998F-C56076EC1F2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2B047-8578-4043-B5E3-2C2436EE98C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6FAC-4280-4904-ABA2-1E7B4B0D83A2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E949-1403-4039-92A4-368F16E7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4684909"/>
              </p:ext>
            </p:extLst>
          </p:nvPr>
        </p:nvGraphicFramePr>
        <p:xfrm>
          <a:off x="323528" y="719159"/>
          <a:ext cx="7992888" cy="6138842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56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方案描述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方案名：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共享插座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功能描述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: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1.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该方案是带有联网控制，</a:t>
                      </a: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16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路 </a:t>
                      </a: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IO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控制等功能的共享插座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  <a:cs typeface="Times New Roman" pitchFamily="18" charset="0"/>
                        </a:rPr>
                        <a:t>2. </a:t>
                      </a:r>
                      <a:r>
                        <a:rPr lang="zh-CN" altLang="en-US" sz="1400" dirty="0" smtClean="0">
                          <a:latin typeface="+mn-ea"/>
                          <a:cs typeface="Times New Roman" pitchFamily="18" charset="0"/>
                        </a:rPr>
                        <a:t>通过以太网连接云端，可以实现微信控制插座开关和收费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342900" lvl="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</a:rPr>
                        <a:t>3. </a:t>
                      </a:r>
                      <a:r>
                        <a:rPr lang="zh-CN" altLang="en-US" sz="1400" dirty="0" smtClean="0">
                          <a:latin typeface="+mn-ea"/>
                        </a:rPr>
                        <a:t>可以通过设备管控系统实现 </a:t>
                      </a:r>
                      <a:r>
                        <a:rPr lang="en-US" altLang="zh-CN" sz="1400" dirty="0" smtClean="0">
                          <a:latin typeface="+mn-ea"/>
                        </a:rPr>
                        <a:t>OTA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</a:pPr>
                      <a:r>
                        <a:rPr lang="en-US" altLang="zh-CN" sz="1400" dirty="0" smtClean="0">
                          <a:latin typeface="+mn-ea"/>
                        </a:rPr>
                        <a:t>4. 16 </a:t>
                      </a:r>
                      <a:r>
                        <a:rPr lang="zh-CN" altLang="en-US" sz="1400" dirty="0" smtClean="0">
                          <a:latin typeface="+mn-ea"/>
                        </a:rPr>
                        <a:t>路独立过流保护</a:t>
                      </a:r>
                      <a:endParaRPr lang="en-US" altLang="zh-CN" sz="1400" dirty="0" smtClean="0">
                        <a:latin typeface="+mn-ea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3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重要特征：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ARM Cortex-M4 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内核，低功耗，高性能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以太网连接网络，实现微信智能控制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7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关键器件：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NXP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    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LPC54606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PMingLiU" pitchFamily="18" charset="-12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PMingLiU" pitchFamily="18" charset="-120"/>
                        </a:rPr>
                        <a:t>ON     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NCP1117ST33T3G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913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方案进展：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整机通过传导辐射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等待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GPRS 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模块物料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椭圆 11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  <p:grpSp>
        <p:nvGrpSpPr>
          <p:cNvPr id="26" name="组合 201"/>
          <p:cNvGrpSpPr/>
          <p:nvPr/>
        </p:nvGrpSpPr>
        <p:grpSpPr>
          <a:xfrm>
            <a:off x="1475656" y="5445224"/>
            <a:ext cx="745496" cy="307777"/>
            <a:chOff x="5940152" y="2708920"/>
            <a:chExt cx="745496" cy="307777"/>
          </a:xfrm>
        </p:grpSpPr>
        <p:grpSp>
          <p:nvGrpSpPr>
            <p:cNvPr id="27" name="组合 115"/>
            <p:cNvGrpSpPr/>
            <p:nvPr/>
          </p:nvGrpSpPr>
          <p:grpSpPr>
            <a:xfrm>
              <a:off x="5940152" y="2780928"/>
              <a:ext cx="745496" cy="216024"/>
              <a:chOff x="2420144" y="2852936"/>
              <a:chExt cx="745496" cy="216024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420144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17568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2627784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2708176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843808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949616" y="2852936"/>
                <a:ext cx="105808" cy="20792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059832" y="2852936"/>
                <a:ext cx="105808" cy="20792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420144" y="2852936"/>
                <a:ext cx="745496" cy="216024"/>
              </a:xfrm>
              <a:prstGeom prst="roundRect">
                <a:avLst/>
              </a:prstGeom>
              <a:noFill/>
              <a:ln w="19050"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965568" y="2708920"/>
              <a:ext cx="72008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smtClean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90%</a:t>
              </a:r>
              <a:endParaRPr lang="zh-CN" altLang="en-US" sz="1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9" name="标题 1"/>
          <p:cNvSpPr txBox="1">
            <a:spLocks noChangeArrowheads="1"/>
          </p:cNvSpPr>
          <p:nvPr/>
        </p:nvSpPr>
        <p:spPr>
          <a:xfrm>
            <a:off x="0" y="545"/>
            <a:ext cx="9144000" cy="692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2263" y="692696"/>
          <a:ext cx="8498209" cy="5832648"/>
        </p:xfrm>
        <a:graphic>
          <a:graphicData uri="http://schemas.openxmlformats.org/drawingml/2006/table">
            <a:tbl>
              <a:tblPr/>
              <a:tblGrid>
                <a:gridCol w="8498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4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方案照片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8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30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545"/>
            <a:ext cx="9144000" cy="69215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9" name="椭圆 8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 flipH="1" flipV="1">
            <a:off x="2456777" y="1223745"/>
            <a:ext cx="4158527" cy="554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2933758"/>
              </p:ext>
            </p:extLst>
          </p:nvPr>
        </p:nvGraphicFramePr>
        <p:xfrm>
          <a:off x="323528" y="692697"/>
          <a:ext cx="8496944" cy="5672635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09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方案市场资讯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提议人 ：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PM  Jeff Lu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A-TME  Vince Zheng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审批人 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FM 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CJ Huang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Sales Tomson Lin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AutoNum type="arabicPeriod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ATD-SZ Lawrence Lin</a:t>
                      </a:r>
                      <a:endParaRPr kumimoji="0" lang="zh-CN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做此方案的好处 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有利于芯片推广，抢占共享插座市场。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81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重点客户群 ：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深圳全景视觉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中山远大，聚电，米尔，科陆，科士达，盛弘，国耀，健网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深圳罗格朗，深圳共进电子，深圳致趣科技，深圳金安通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823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市场现状 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: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62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4725145"/>
          <a:ext cx="8280920" cy="149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0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36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5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TAM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分类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微小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小型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中型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大型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超大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3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市场的状态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蹲点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运作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成熟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衰退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846"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我们的状态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蹲点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运作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成型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成熟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衰退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692696"/>
          <a:ext cx="8714209" cy="5810470"/>
        </p:xfrm>
        <a:graphic>
          <a:graphicData uri="http://schemas.openxmlformats.org/drawingml/2006/table">
            <a:tbl>
              <a:tblPr/>
              <a:tblGrid>
                <a:gridCol w="8714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功能框图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83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78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7544" y="1700808"/>
            <a:ext cx="8280920" cy="4752528"/>
            <a:chOff x="467544" y="1052736"/>
            <a:chExt cx="8064896" cy="5256584"/>
          </a:xfrm>
        </p:grpSpPr>
        <p:sp>
          <p:nvSpPr>
            <p:cNvPr id="48" name="矩形 47"/>
            <p:cNvSpPr/>
            <p:nvPr/>
          </p:nvSpPr>
          <p:spPr bwMode="auto">
            <a:xfrm>
              <a:off x="467544" y="5990739"/>
              <a:ext cx="1122072" cy="3185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世平暫不提供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7544" y="5656162"/>
              <a:ext cx="1122072" cy="312738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TW" altLang="en-US" sz="1200" b="1" dirty="0" smtClean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世平提供</a:t>
              </a:r>
              <a:endParaRPr lang="en-US" altLang="zh-CN" sz="1200" b="1" dirty="0">
                <a:latin typeface="+mn-ea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 flipV="1">
              <a:off x="2006904" y="1328062"/>
              <a:ext cx="4725336" cy="169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757812" y="1162866"/>
              <a:ext cx="249090" cy="82597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820085" y="1272996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820085" y="149325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820085" y="1713515"/>
              <a:ext cx="124546" cy="1101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n-ea"/>
              </a:endParaRPr>
            </a:p>
          </p:txBody>
        </p:sp>
        <p:cxnSp>
          <p:nvCxnSpPr>
            <p:cNvPr id="55" name="直接连接符 54"/>
            <p:cNvCxnSpPr>
              <a:stCxn id="79" idx="1"/>
            </p:cNvCxnSpPr>
            <p:nvPr/>
          </p:nvCxnSpPr>
          <p:spPr>
            <a:xfrm flipH="1" flipV="1">
              <a:off x="2006904" y="1768580"/>
              <a:ext cx="1628992" cy="93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35817" y="1272996"/>
              <a:ext cx="385335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latin typeface="+mn-ea"/>
                </a:rPr>
                <a:t>交流输入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1052736"/>
              <a:ext cx="51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220V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31171" y="352173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5V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10314" y="1492544"/>
              <a:ext cx="18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L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88095" y="1291672"/>
              <a:ext cx="272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N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747852" y="1196752"/>
              <a:ext cx="560452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插座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48129" y="3047781"/>
              <a:ext cx="1427435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交流转直流模块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55545" y="2543725"/>
              <a:ext cx="2628623" cy="2113647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>
                <a:lnSpc>
                  <a:spcPct val="2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MCU</a:t>
              </a:r>
            </a:p>
            <a:p>
              <a:pPr marL="342900" indent="-342900" algn="ctr"/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LPC54606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516216" y="4005064"/>
              <a:ext cx="936104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以太网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IC</a:t>
              </a: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LAN8720A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6568813" y="3362447"/>
              <a:ext cx="1192202" cy="3185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扩展 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I2C 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55345" y="3887875"/>
              <a:ext cx="1410191" cy="669251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低压差线性稳压器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NCP1117ST33T3G</a:t>
              </a:r>
            </a:p>
            <a:p>
              <a:pPr marL="342900" indent="-342900" algn="ctr">
                <a:lnSpc>
                  <a:spcPct val="200000"/>
                </a:lnSpc>
              </a:pP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920440" y="4005064"/>
              <a:ext cx="612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网口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RJ45</a:t>
              </a:r>
            </a:p>
          </p:txBody>
        </p:sp>
        <p:cxnSp>
          <p:nvCxnSpPr>
            <p:cNvPr id="72" name="直接箭头连接符 71"/>
            <p:cNvCxnSpPr>
              <a:stCxn id="64" idx="2"/>
              <a:endCxn id="70" idx="0"/>
            </p:cNvCxnSpPr>
            <p:nvPr/>
          </p:nvCxnSpPr>
          <p:spPr>
            <a:xfrm flipH="1">
              <a:off x="2360440" y="3479829"/>
              <a:ext cx="1406" cy="4080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69175" y="1052736"/>
              <a:ext cx="359323" cy="28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PE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497" y="3642965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ea"/>
                </a:rPr>
                <a:t>3.3V</a:t>
              </a:r>
              <a:endParaRPr lang="zh-CN" altLang="en-US" sz="1200" dirty="0">
                <a:latin typeface="+mn-ea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V="1">
              <a:off x="4067944" y="1916832"/>
              <a:ext cx="0" cy="6480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" descr="C:\Users\claude.gao\AppData\Roaming\Tencent\Users\943302071\QQ\WinTemp\RichOle\{)B}@L4SMQR18GX}N8IIMQ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4221088"/>
              <a:ext cx="1050062" cy="360040"/>
            </a:xfrm>
            <a:prstGeom prst="rect">
              <a:avLst/>
            </a:prstGeom>
            <a:noFill/>
          </p:spPr>
        </p:pic>
        <p:pic>
          <p:nvPicPr>
            <p:cNvPr id="77" name="Picture 2" descr="C:\Users\claude.gao\AppData\Roaming\Tencent\Users\943302071\QQ\WinTemp\RichOle\Z}P5Z3{AIND5I%{YWNW6ZW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6093" y="4318190"/>
              <a:ext cx="253348" cy="216022"/>
            </a:xfrm>
            <a:prstGeom prst="rect">
              <a:avLst/>
            </a:prstGeom>
            <a:noFill/>
          </p:spPr>
        </p:pic>
        <p:cxnSp>
          <p:nvCxnSpPr>
            <p:cNvPr id="78" name="直接箭头连接符 77"/>
            <p:cNvCxnSpPr/>
            <p:nvPr/>
          </p:nvCxnSpPr>
          <p:spPr>
            <a:xfrm>
              <a:off x="3065536" y="3999609"/>
              <a:ext cx="39000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3635896" y="1633886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继电器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2303417" y="1773666"/>
              <a:ext cx="0" cy="13003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2501300" y="1557642"/>
              <a:ext cx="0" cy="15164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2711689" y="1341618"/>
              <a:ext cx="0" cy="17324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63" idx="1"/>
            </p:cNvCxnSpPr>
            <p:nvPr/>
          </p:nvCxnSpPr>
          <p:spPr>
            <a:xfrm flipV="1">
              <a:off x="1943377" y="1556792"/>
              <a:ext cx="4804475" cy="50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1835696" y="4914903"/>
              <a:ext cx="835608" cy="4625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JTAG </a:t>
              </a:r>
            </a:p>
            <a:p>
              <a:pPr marL="342900" indent="-342900"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</a:rPr>
                <a:t>调试接口</a:t>
              </a:r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67944" y="2137942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16 </a:t>
              </a:r>
              <a:r>
                <a:rPr lang="zh-CN" altLang="en-US" sz="1100" dirty="0" smtClean="0"/>
                <a:t>路 </a:t>
              </a:r>
              <a:r>
                <a:rPr lang="en-US" altLang="zh-CN" sz="1100" dirty="0" smtClean="0"/>
                <a:t>IO</a:t>
              </a:r>
              <a:endParaRPr lang="zh-CN" altLang="en-US" sz="1100" dirty="0"/>
            </a:p>
          </p:txBody>
        </p:sp>
        <p:grpSp>
          <p:nvGrpSpPr>
            <p:cNvPr id="86" name="组合 52"/>
            <p:cNvGrpSpPr/>
            <p:nvPr/>
          </p:nvGrpSpPr>
          <p:grpSpPr>
            <a:xfrm>
              <a:off x="2671304" y="4653136"/>
              <a:ext cx="1324632" cy="504056"/>
              <a:chOff x="3563888" y="4293096"/>
              <a:chExt cx="2126885" cy="362158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 flipH="1" flipV="1">
                <a:off x="3563888" y="4653136"/>
                <a:ext cx="2126885" cy="211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 flipV="1">
                <a:off x="5690773" y="4293096"/>
                <a:ext cx="0" cy="3600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矩形 86"/>
            <p:cNvSpPr/>
            <p:nvPr/>
          </p:nvSpPr>
          <p:spPr>
            <a:xfrm>
              <a:off x="4788024" y="1628800"/>
              <a:ext cx="792088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Fuse</a:t>
              </a:r>
            </a:p>
            <a:p>
              <a:pPr marL="342900" indent="-342900" algn="ctr"/>
              <a:endParaRPr lang="en-US" altLang="zh-CN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5580112" y="1772816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6541631" y="2648785"/>
              <a:ext cx="1219383" cy="315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ctr"/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</a:rPr>
                <a:t>GPRS </a:t>
              </a:r>
              <a:r>
                <a:rPr lang="zh-CN" altLang="en-US" sz="1200" smtClean="0">
                  <a:solidFill>
                    <a:schemeClr val="tx1"/>
                  </a:solidFill>
                  <a:latin typeface="+mn-ea"/>
                </a:rPr>
                <a:t>模块</a:t>
              </a:r>
              <a:endParaRPr lang="en-US" altLang="zh-CN" sz="120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>
            <a:xfrm rot="16200000">
              <a:off x="6325608" y="262844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rot="16200000">
              <a:off x="6312900" y="3276510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rot="16200000">
              <a:off x="6287484" y="4064364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rot="16200000">
              <a:off x="7681052" y="4064365"/>
              <a:ext cx="0" cy="4574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7" idx="1"/>
            </p:cNvCxnSpPr>
            <p:nvPr/>
          </p:nvCxnSpPr>
          <p:spPr>
            <a:xfrm flipH="1">
              <a:off x="4427984" y="1772816"/>
              <a:ext cx="3600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106" name="椭圆 105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2263" y="692697"/>
          <a:ext cx="8426201" cy="5760640"/>
        </p:xfrm>
        <a:graphic>
          <a:graphicData uri="http://schemas.openxmlformats.org/drawingml/2006/table">
            <a:tbl>
              <a:tblPr/>
              <a:tblGrid>
                <a:gridCol w="8426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18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物料清单表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02" name="标题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69215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P18-001. Socket Sharing</a:t>
            </a:r>
            <a:endParaRPr lang="zh-CN" altLang="en-US" sz="3200" b="1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905052"/>
              </p:ext>
            </p:extLst>
          </p:nvPr>
        </p:nvGraphicFramePr>
        <p:xfrm>
          <a:off x="611560" y="1844824"/>
          <a:ext cx="7848871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85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5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No.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Vendor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Item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Description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Count</a:t>
                      </a:r>
                      <a:endParaRPr lang="zh-CN" altLang="en-US" sz="1800" b="1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Arial" pitchFamily="34" charset="0"/>
                        </a:rPr>
                        <a:t>NXP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indent="-342900"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LPC54606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MCU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  <a:sym typeface="PMingLiU" pitchFamily="18" charset="-120"/>
                        </a:rPr>
                        <a:t>1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  <a:sym typeface="PMingLiU" pitchFamily="18" charset="-12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  <a:sym typeface="Arial" pitchFamily="34" charset="0"/>
                        </a:rPr>
                        <a:t>ON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NCP1117ST33T3G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LDO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</a:pPr>
                      <a:endParaRPr lang="en-US" altLang="zh-CN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charset="0"/>
                        <a:buNone/>
                      </a:pPr>
                      <a:endParaRPr lang="en-US" altLang="zh-CN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b="0" dirty="0" smtClean="0"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7" name="Picture 2" descr="C:\Users\Jane.Yu\Pictures\Io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87" y="116632"/>
            <a:ext cx="1163637" cy="517525"/>
          </a:xfrm>
          <a:prstGeom prst="rect">
            <a:avLst/>
          </a:prstGeom>
          <a:noFill/>
        </p:spPr>
      </p:pic>
      <p:sp>
        <p:nvSpPr>
          <p:cNvPr id="9" name="椭圆 8"/>
          <p:cNvSpPr/>
          <p:nvPr/>
        </p:nvSpPr>
        <p:spPr bwMode="auto">
          <a:xfrm>
            <a:off x="395536" y="781035"/>
            <a:ext cx="720725" cy="576263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91422" tIns="45712" rIns="91422" bIns="457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Arial" pitchFamily="34" charset="0"/>
                <a:sym typeface="宋体" pitchFamily="2" charset="-122"/>
              </a:rPr>
              <a:t>T</a:t>
            </a:r>
            <a:endParaRPr lang="zh-CN" altLang="en-US" sz="3200" b="1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  <a:cs typeface="Arial" pitchFamily="34" charset="0"/>
              <a:sym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平集团新主题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世平集团新主题正文</Template>
  <TotalTime>9695</TotalTime>
  <Words>453</Words>
  <Application>Microsoft Office PowerPoint</Application>
  <PresentationFormat>全屏显示(4:3)</PresentationFormat>
  <Paragraphs>110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世平集团新主题正文</vt:lpstr>
      <vt:lpstr>幻灯片 1</vt:lpstr>
      <vt:lpstr>P18-001. Socket Sharing</vt:lpstr>
      <vt:lpstr>P18-001. Socket Sharing</vt:lpstr>
      <vt:lpstr>P18-001. Socket Sharing</vt:lpstr>
      <vt:lpstr>P18-001. Socket Sharing</vt:lpstr>
    </vt:vector>
  </TitlesOfParts>
  <Company>WPG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P13-271. Door Zone</dc:title>
  <dc:creator>summer.tan</dc:creator>
  <cp:lastModifiedBy>Derek</cp:lastModifiedBy>
  <cp:revision>319</cp:revision>
  <dcterms:created xsi:type="dcterms:W3CDTF">2014-03-14T00:52:26Z</dcterms:created>
  <dcterms:modified xsi:type="dcterms:W3CDTF">2018-06-25T00:47:39Z</dcterms:modified>
</cp:coreProperties>
</file>