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9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79" r:id="rId6"/>
    <p:sldId id="280" r:id="rId7"/>
    <p:sldId id="287" r:id="rId8"/>
    <p:sldId id="281" r:id="rId9"/>
    <p:sldId id="282" r:id="rId10"/>
    <p:sldId id="283" r:id="rId11"/>
    <p:sldId id="284" r:id="rId12"/>
    <p:sldId id="285" r:id="rId13"/>
    <p:sldId id="286" r:id="rId14"/>
    <p:sldId id="262" r:id="rId15"/>
    <p:sldId id="278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ieces of Eight" panose="020B0604020202020204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3CE66-71AC-45AA-82CA-B5049C3A9F73}">
  <a:tblStyle styleId="{0FB3CE66-71AC-45AA-82CA-B5049C3A9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6" d="100"/>
          <a:sy n="26" d="100"/>
        </p:scale>
        <p:origin x="3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08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371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19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07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56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28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6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65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815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2866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7396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045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6460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994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90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993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791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3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530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868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89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 with big pattern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2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3978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947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265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243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821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497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9275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2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</p:sldLayoutIdLst>
  <p:transition>
    <p:fade thruBlk="1"/>
  </p:transition>
  <p:hf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94000"/>
          </a:schemeClr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água, Mar, Oceano png transparente grátis">
            <a:extLst>
              <a:ext uri="{FF2B5EF4-FFF2-40B4-BE49-F238E27FC236}">
                <a16:creationId xmlns:a16="http://schemas.microsoft.com/office/drawing/2014/main" id="{C547EDA8-E16A-4280-AEBC-0CDCBC708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9" t="5010" r="18209" b="501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Lupa Livre de Design tools Icons">
            <a:extLst>
              <a:ext uri="{FF2B5EF4-FFF2-40B4-BE49-F238E27FC236}">
                <a16:creationId xmlns:a16="http://schemas.microsoft.com/office/drawing/2014/main" id="{90657263-7784-4ABD-ACF8-6BE16361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0" y="1655199"/>
            <a:ext cx="1833102" cy="18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135626" y="1453023"/>
            <a:ext cx="6872748" cy="20352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Pieces of Eight" panose="02000000000000000000" pitchFamily="2" charset="0"/>
              </a:rPr>
              <a:t>Job         sea</a:t>
            </a:r>
            <a:endParaRPr sz="7200" dirty="0">
              <a:latin typeface="Pieces of E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1814104"/>
            <a:ext cx="5281177" cy="15152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Softwares similares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99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6000"/>
          </a:schemeClr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50" name="Picture 2" descr="Workana - Duo Target">
            <a:extLst>
              <a:ext uri="{FF2B5EF4-FFF2-40B4-BE49-F238E27FC236}">
                <a16:creationId xmlns:a16="http://schemas.microsoft.com/office/drawing/2014/main" id="{3482BAFB-FF26-4C1C-81F7-2B47998A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11" y="1090993"/>
            <a:ext cx="1890676" cy="141615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6B9A127-D714-42A3-B52E-F8CD85ABB723}"/>
              </a:ext>
            </a:extLst>
          </p:cNvPr>
          <p:cNvSpPr txBox="1"/>
          <p:nvPr/>
        </p:nvSpPr>
        <p:spPr>
          <a:xfrm>
            <a:off x="481781" y="244254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WORKANA</a:t>
            </a:r>
          </a:p>
        </p:txBody>
      </p:sp>
      <p:pic>
        <p:nvPicPr>
          <p:cNvPr id="2052" name="Picture 4" descr="10 Dicas de como ter sucesso no 99Freelas – Filipe Marques">
            <a:extLst>
              <a:ext uri="{FF2B5EF4-FFF2-40B4-BE49-F238E27FC236}">
                <a16:creationId xmlns:a16="http://schemas.microsoft.com/office/drawing/2014/main" id="{C38FB752-DD90-4E44-93D8-04BE065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47" y="2442543"/>
            <a:ext cx="2948756" cy="170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9B85D6-3DDB-4F84-97D9-A933BD3BFCDC}"/>
              </a:ext>
            </a:extLst>
          </p:cNvPr>
          <p:cNvSpPr txBox="1"/>
          <p:nvPr/>
        </p:nvSpPr>
        <p:spPr>
          <a:xfrm>
            <a:off x="3689125" y="408988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99Freelas</a:t>
            </a:r>
          </a:p>
        </p:txBody>
      </p:sp>
      <p:pic>
        <p:nvPicPr>
          <p:cNvPr id="2054" name="Picture 6" descr="A importância da logomarca | Guia do GetNinjas">
            <a:extLst>
              <a:ext uri="{FF2B5EF4-FFF2-40B4-BE49-F238E27FC236}">
                <a16:creationId xmlns:a16="http://schemas.microsoft.com/office/drawing/2014/main" id="{0E1E8F81-D1DC-4355-8113-3EE0F709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55" y="1155597"/>
            <a:ext cx="3331899" cy="12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92658-B516-4E5E-9EA3-B8DCA775DC71}"/>
              </a:ext>
            </a:extLst>
          </p:cNvPr>
          <p:cNvSpPr txBox="1"/>
          <p:nvPr/>
        </p:nvSpPr>
        <p:spPr>
          <a:xfrm>
            <a:off x="6716933" y="270095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GET NINJAS</a:t>
            </a:r>
          </a:p>
        </p:txBody>
      </p:sp>
    </p:spTree>
    <p:extLst>
      <p:ext uri="{BB962C8B-B14F-4D97-AF65-F5344CB8AC3E}">
        <p14:creationId xmlns:p14="http://schemas.microsoft.com/office/powerpoint/2010/main" val="12006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94834" y="1789611"/>
            <a:ext cx="5281177" cy="15152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Vantagens e desvantagens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40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-1" y="1111045"/>
            <a:ext cx="4297625" cy="3637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 b="1" dirty="0"/>
              <a:t>Vantagens</a:t>
            </a:r>
            <a:endParaRPr lang="en" b="1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1800" dirty="0"/>
              <a:t>Montar</a:t>
            </a:r>
            <a:r>
              <a:rPr lang="en" sz="1800" dirty="0"/>
              <a:t> uma equipe completa;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 dirty="0"/>
              <a:t>Equipe de acordo com o orçamento;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 dirty="0"/>
              <a:t>Projeto com base em diversos profissionais atuando de maneira compativel com a sua area;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CaixaDeTexto 1"/>
          <p:cNvSpPr txBox="1"/>
          <p:nvPr/>
        </p:nvSpPr>
        <p:spPr>
          <a:xfrm>
            <a:off x="4428985" y="1111045"/>
            <a:ext cx="448887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cs typeface="Arial" panose="020B0604020202020204" pitchFamily="34" charset="0"/>
              </a:rPr>
              <a:t>Desvantagens</a:t>
            </a:r>
            <a:endParaRPr lang="en" sz="2400" dirty="0"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sz="1800" dirty="0">
                <a:cs typeface="Arial" panose="020B0604020202020204" pitchFamily="34" charset="0"/>
              </a:rPr>
              <a:t>Profissionais que não trabalham bem em equipe;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dirty="0">
                <a:cs typeface="Arial" panose="020B0604020202020204" pitchFamily="34" charset="0"/>
              </a:rPr>
              <a:t>Projetos mais robustos podem não encaixar com a ideia;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r>
              <a:rPr lang="en" sz="1800" dirty="0">
                <a:cs typeface="Arial" panose="020B0604020202020204" pitchFamily="34" charset="0"/>
              </a:rPr>
              <a:t>Outras plataformas, mais individualistas;</a:t>
            </a: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endParaRPr lang="en" sz="1800" dirty="0">
              <a:cs typeface="Arial" panose="020B060402020202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✘"/>
            </a:pP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água, Mar, Oceano png transparente grátis">
            <a:extLst>
              <a:ext uri="{FF2B5EF4-FFF2-40B4-BE49-F238E27FC236}">
                <a16:creationId xmlns:a16="http://schemas.microsoft.com/office/drawing/2014/main" id="{3B90554C-0F13-4253-8A0C-711136471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9" t="5010" r="18209" b="501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0" name="Google Shape;740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342501-857C-4AA2-B21A-43E5AD0299FA}"/>
              </a:ext>
            </a:extLst>
          </p:cNvPr>
          <p:cNvSpPr txBox="1"/>
          <p:nvPr/>
        </p:nvSpPr>
        <p:spPr>
          <a:xfrm>
            <a:off x="1775357" y="4035160"/>
            <a:ext cx="519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Pieces of Eight" panose="02000000000000000000" pitchFamily="2" charset="0"/>
              </a:rPr>
              <a:t>Navegue em um Mar de Trabalho!</a:t>
            </a:r>
          </a:p>
        </p:txBody>
      </p:sp>
      <p:sp>
        <p:nvSpPr>
          <p:cNvPr id="7" name="Google Shape;694;p13">
            <a:extLst>
              <a:ext uri="{FF2B5EF4-FFF2-40B4-BE49-F238E27FC236}">
                <a16:creationId xmlns:a16="http://schemas.microsoft.com/office/drawing/2014/main" id="{551CE2DC-8431-41C6-BF13-D391EB29508C}"/>
              </a:ext>
            </a:extLst>
          </p:cNvPr>
          <p:cNvSpPr txBox="1">
            <a:spLocks/>
          </p:cNvSpPr>
          <p:nvPr/>
        </p:nvSpPr>
        <p:spPr>
          <a:xfrm>
            <a:off x="1135626" y="1453023"/>
            <a:ext cx="6872748" cy="20352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7200" dirty="0" err="1">
                <a:latin typeface="Pieces of Eight" panose="02000000000000000000" pitchFamily="2" charset="0"/>
              </a:rPr>
              <a:t>Job</a:t>
            </a:r>
            <a:r>
              <a:rPr lang="pt-BR" sz="7200" dirty="0">
                <a:latin typeface="Pieces of Eight" panose="02000000000000000000" pitchFamily="2" charset="0"/>
              </a:rPr>
              <a:t>       </a:t>
            </a:r>
            <a:r>
              <a:rPr lang="pt-BR" sz="7200" dirty="0" err="1">
                <a:latin typeface="Pieces of Eight" panose="02000000000000000000" pitchFamily="2" charset="0"/>
              </a:rPr>
              <a:t>sea</a:t>
            </a:r>
            <a:endParaRPr lang="pt-BR" sz="7200" dirty="0">
              <a:latin typeface="Pieces of Eight" panose="02000000000000000000" pitchFamily="2" charset="0"/>
            </a:endParaRPr>
          </a:p>
        </p:txBody>
      </p:sp>
      <p:pic>
        <p:nvPicPr>
          <p:cNvPr id="4" name="Picture 6" descr="ícone Lupa Livre de Design tools Icons">
            <a:extLst>
              <a:ext uri="{FF2B5EF4-FFF2-40B4-BE49-F238E27FC236}">
                <a16:creationId xmlns:a16="http://schemas.microsoft.com/office/drawing/2014/main" id="{41D7B7F9-F4B9-4F44-9EA7-DB8590261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0" y="1655199"/>
            <a:ext cx="1833102" cy="18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50" y="4602367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123846" y="1070141"/>
            <a:ext cx="6594475" cy="860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Obrigado!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123847" y="3870650"/>
            <a:ext cx="6594475" cy="3473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/>
              <a:t>Alguma duvida?</a:t>
            </a:r>
            <a:endParaRPr sz="1800" b="1" dirty="0"/>
          </a:p>
        </p:txBody>
      </p:sp>
      <p:sp>
        <p:nvSpPr>
          <p:cNvPr id="913" name="Google Shape;913;p35"/>
          <p:cNvSpPr/>
          <p:nvPr/>
        </p:nvSpPr>
        <p:spPr>
          <a:xfrm>
            <a:off x="3921793" y="2325714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2436381" y="357226"/>
            <a:ext cx="4271187" cy="10094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Membros</a:t>
            </a:r>
            <a:r>
              <a:rPr lang="en" sz="5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1"/>
          </p:nvPr>
        </p:nvSpPr>
        <p:spPr>
          <a:xfrm>
            <a:off x="1630276" y="1815678"/>
            <a:ext cx="5334698" cy="19355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Aluisio Santos  3000885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Iago Fernandes: SL3000141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Rogério Viana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Orientadora: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Profaº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Ana Paula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0" y="4200251"/>
            <a:ext cx="9144000" cy="450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pt-BR" b="1" dirty="0"/>
              <a:t>INSTITUTO FEDERAL DE CIÊNCIA E TECNOLOGIA DE SÃO PAULO – CÂMPUS SALTO</a:t>
            </a:r>
            <a:endParaRPr b="1" dirty="0"/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817985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005780"/>
            <a:ext cx="5281177" cy="8271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cs typeface="Arial" panose="020B0604020202020204" pitchFamily="34" charset="0"/>
              </a:rPr>
              <a:t>TEMA</a:t>
            </a:r>
            <a:endParaRPr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720553" y="1490202"/>
            <a:ext cx="5702844" cy="2163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Plataforma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trabalhos freelancers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Montagem de equipes</a:t>
            </a: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143414"/>
            <a:ext cx="5281177" cy="8566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bjetivo geral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4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0" y="1306084"/>
            <a:ext cx="9144000" cy="30118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Proporcionar ao usuário que possui um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a ser feito. Localizar e criar uma equipe compatível ao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aplicação fornecerá uma quantidade de equipes pré-definidas pelo algoritmo, para que o proprietário do ‘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’ escolha.</a:t>
            </a:r>
          </a:p>
          <a:p>
            <a:pPr marL="11430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equipe é elencada pela pontuação de cada integrante.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042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C07D6-3E0A-4421-951E-8C4CDBFA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B1D66-308A-4398-AE76-1D7AB704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375" y="1327951"/>
            <a:ext cx="7087200" cy="2988409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Tenho um projeto, que é necessário marketing, desenvolver a aplicação, designer para aplicação e tenho X valor para o projeto.</a:t>
            </a:r>
          </a:p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Crio o ‘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’ na plataforma, ela seleciona de acordo com o valor disponível para o projeto, um especialista em marketing, um desenvolvedor e um designer. Ele monta a equipe levando em conta as skills necessárias.</a:t>
            </a:r>
          </a:p>
          <a:p>
            <a:pPr marL="11430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fim, devo escolher a equipe que eu achar melhor, de acordo com o rating de cada usuário, que a plataforma irá disponibilizar.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DA64A6-C55A-4E59-BE33-DD1F496F7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1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1931411" y="2167995"/>
            <a:ext cx="5281177" cy="8075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68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152497" y="1105255"/>
            <a:ext cx="3667432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Usuario realiza cadastro e define : Possuidor do projeto(Owner) ou prestador de serviço</a:t>
            </a:r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Gráfico 5" descr="Pessoa com uma ideia">
            <a:extLst>
              <a:ext uri="{FF2B5EF4-FFF2-40B4-BE49-F238E27FC236}">
                <a16:creationId xmlns:a16="http://schemas.microsoft.com/office/drawing/2014/main" id="{168541D1-48C4-43DE-97CD-0502B657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316" y="2067102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D0E61C-D075-4A39-B700-DE00A3883D88}"/>
              </a:ext>
            </a:extLst>
          </p:cNvPr>
          <p:cNvSpPr txBox="1"/>
          <p:nvPr/>
        </p:nvSpPr>
        <p:spPr>
          <a:xfrm>
            <a:off x="1152497" y="2110085"/>
            <a:ext cx="357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Owner</a:t>
            </a:r>
            <a:r>
              <a:rPr lang="pt-BR" dirty="0"/>
              <a:t> lança projeto, com as especificações do projeto e da equipe que deseja </a:t>
            </a:r>
          </a:p>
        </p:txBody>
      </p:sp>
      <p:pic>
        <p:nvPicPr>
          <p:cNvPr id="9" name="Gráfico 8" descr="Papel">
            <a:extLst>
              <a:ext uri="{FF2B5EF4-FFF2-40B4-BE49-F238E27FC236}">
                <a16:creationId xmlns:a16="http://schemas.microsoft.com/office/drawing/2014/main" id="{8370D36E-80C9-44A4-9D56-B38CA61A6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316" y="1105255"/>
            <a:ext cx="914400" cy="914400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D9D6BF6E-4428-4A44-BA27-5B12CF3DD31F}"/>
              </a:ext>
            </a:extLst>
          </p:cNvPr>
          <p:cNvCxnSpPr>
            <a:stCxn id="729" idx="3"/>
            <a:endCxn id="7" idx="3"/>
          </p:cNvCxnSpPr>
          <p:nvPr/>
        </p:nvCxnSpPr>
        <p:spPr>
          <a:xfrm flipH="1">
            <a:off x="4731438" y="1562455"/>
            <a:ext cx="88491" cy="1009295"/>
          </a:xfrm>
          <a:prstGeom prst="bentConnector3">
            <a:avLst>
              <a:gd name="adj1" fmla="val -258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131F61-13B0-40FA-9F78-FBF448D99D75}"/>
              </a:ext>
            </a:extLst>
          </p:cNvPr>
          <p:cNvSpPr txBox="1"/>
          <p:nvPr/>
        </p:nvSpPr>
        <p:spPr>
          <a:xfrm>
            <a:off x="1481864" y="3531490"/>
            <a:ext cx="292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plataforma: separa a equipe para o projeto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6A4C78E-BA76-46FC-AB03-2E1C91779749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2941967" y="3033415"/>
            <a:ext cx="1" cy="49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Conexões">
            <a:extLst>
              <a:ext uri="{FF2B5EF4-FFF2-40B4-BE49-F238E27FC236}">
                <a16:creationId xmlns:a16="http://schemas.microsoft.com/office/drawing/2014/main" id="{07657D4F-C607-4659-BC07-D2A44F233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02" y="3263421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D2B645-D61F-4EAD-99E7-DA9ED895E6FD}"/>
              </a:ext>
            </a:extLst>
          </p:cNvPr>
          <p:cNvSpPr txBox="1"/>
          <p:nvPr/>
        </p:nvSpPr>
        <p:spPr>
          <a:xfrm>
            <a:off x="6734426" y="1629473"/>
            <a:ext cx="19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Owner</a:t>
            </a:r>
            <a:r>
              <a:rPr lang="pt-BR" dirty="0"/>
              <a:t> escolhe a equipe</a:t>
            </a:r>
          </a:p>
        </p:txBody>
      </p:sp>
      <p:pic>
        <p:nvPicPr>
          <p:cNvPr id="25" name="Gráfico 24" descr="Público alvo">
            <a:extLst>
              <a:ext uri="{FF2B5EF4-FFF2-40B4-BE49-F238E27FC236}">
                <a16:creationId xmlns:a16="http://schemas.microsoft.com/office/drawing/2014/main" id="{5AB3E977-212A-404B-8F2B-E7EC7DF1B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8464" y="1495438"/>
            <a:ext cx="914400" cy="914400"/>
          </a:xfrm>
          <a:prstGeom prst="rect">
            <a:avLst/>
          </a:prstGeom>
        </p:spPr>
      </p:pic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1348757B-5F45-4EE2-9949-9E512418F826}"/>
              </a:ext>
            </a:extLst>
          </p:cNvPr>
          <p:cNvCxnSpPr>
            <a:cxnSpLocks/>
            <a:stCxn id="23" idx="0"/>
            <a:endCxn id="15" idx="3"/>
          </p:cNvCxnSpPr>
          <p:nvPr/>
        </p:nvCxnSpPr>
        <p:spPr>
          <a:xfrm rot="16200000" flipH="1" flipV="1">
            <a:off x="4937437" y="1094104"/>
            <a:ext cx="2225183" cy="3295919"/>
          </a:xfrm>
          <a:prstGeom prst="bentConnector4">
            <a:avLst>
              <a:gd name="adj1" fmla="val -10273"/>
              <a:gd name="adj2" fmla="val 64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4F54C35-00B1-4AF6-A0FD-E75D7A6BC048}"/>
              </a:ext>
            </a:extLst>
          </p:cNvPr>
          <p:cNvSpPr txBox="1"/>
          <p:nvPr/>
        </p:nvSpPr>
        <p:spPr>
          <a:xfrm>
            <a:off x="6573509" y="3397457"/>
            <a:ext cx="225024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dá inicio ao seu projeto</a:t>
            </a:r>
          </a:p>
        </p:txBody>
      </p:sp>
      <p:pic>
        <p:nvPicPr>
          <p:cNvPr id="36" name="Gráfico 35" descr="Aperto de mãos">
            <a:extLst>
              <a:ext uri="{FF2B5EF4-FFF2-40B4-BE49-F238E27FC236}">
                <a16:creationId xmlns:a16="http://schemas.microsoft.com/office/drawing/2014/main" id="{6AC1D590-D7D0-4BD2-967C-A4FD1D8EA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8464" y="3263421"/>
            <a:ext cx="914400" cy="914400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8E4565B-18CA-4478-B4A9-06B7582583F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7697988" y="2275804"/>
            <a:ext cx="645" cy="11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75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254</TotalTime>
  <Words>326</Words>
  <Application>Microsoft Office PowerPoint</Application>
  <PresentationFormat>Apresentação na tela (16:9)</PresentationFormat>
  <Paragraphs>56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Pieces of Eight</vt:lpstr>
      <vt:lpstr>Century Gothic</vt:lpstr>
      <vt:lpstr>Trilha de Vapor</vt:lpstr>
      <vt:lpstr>Job         sea</vt:lpstr>
      <vt:lpstr>Membros:</vt:lpstr>
      <vt:lpstr>TEMA</vt:lpstr>
      <vt:lpstr>Apresentação do PowerPoint</vt:lpstr>
      <vt:lpstr>Objetivo geral</vt:lpstr>
      <vt:lpstr>Apresentação do PowerPoint</vt:lpstr>
      <vt:lpstr>EXEMPLO:</vt:lpstr>
      <vt:lpstr>escopo</vt:lpstr>
      <vt:lpstr>Apresentação do PowerPoint</vt:lpstr>
      <vt:lpstr>Softwares similares</vt:lpstr>
      <vt:lpstr>Apresentação do PowerPoint</vt:lpstr>
      <vt:lpstr>Vantagens e desvantagens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Vogue</dc:title>
  <dc:creator>Iago Fernandes Fernandes</dc:creator>
  <cp:keywords>isFernandes</cp:keywords>
  <cp:lastModifiedBy>Aluisio Santos</cp:lastModifiedBy>
  <cp:revision>29</cp:revision>
  <dcterms:modified xsi:type="dcterms:W3CDTF">2020-11-10T14:10:41Z</dcterms:modified>
</cp:coreProperties>
</file>