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3"/>
    <p:sldId id="318" r:id="rId4"/>
    <p:sldId id="256" r:id="rId5"/>
    <p:sldId id="258" r:id="rId6"/>
    <p:sldId id="257" r:id="rId7"/>
    <p:sldId id="260" r:id="rId8"/>
    <p:sldId id="273" r:id="rId9"/>
    <p:sldId id="285" r:id="rId10"/>
    <p:sldId id="272" r:id="rId11"/>
    <p:sldId id="274" r:id="rId12"/>
    <p:sldId id="275" r:id="rId13"/>
    <p:sldId id="276" r:id="rId14"/>
    <p:sldId id="299" r:id="rId15"/>
    <p:sldId id="286" r:id="rId16"/>
    <p:sldId id="265" r:id="rId17"/>
    <p:sldId id="277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032000" y="381000"/>
            <a:ext cx="8128000" cy="6096000"/>
            <a:chOff x="3200" y="600"/>
            <a:chExt cx="12800" cy="9600"/>
          </a:xfrm>
        </p:grpSpPr>
        <p:grpSp>
          <p:nvGrpSpPr>
            <p:cNvPr id="7" name="组合 6"/>
            <p:cNvGrpSpPr/>
            <p:nvPr/>
          </p:nvGrpSpPr>
          <p:grpSpPr>
            <a:xfrm>
              <a:off x="3200" y="600"/>
              <a:ext cx="12800" cy="9600"/>
              <a:chOff x="3200" y="600"/>
              <a:chExt cx="12800" cy="9600"/>
            </a:xfrm>
          </p:grpSpPr>
          <p:pic>
            <p:nvPicPr>
              <p:cNvPr id="4" name="图片 3" descr="logo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00" y="600"/>
                <a:ext cx="12800" cy="96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8419" y="2320"/>
                <a:ext cx="1727" cy="32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675" y="994"/>
                <a:ext cx="4145" cy="19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4525" y="9620"/>
              <a:ext cx="14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i</a:t>
              </a:r>
              <a:r>
                <a:rPr lang="en-US" altLang="zh-CN" b="1"/>
                <a:t>s</a:t>
              </a:r>
              <a:r>
                <a:rPr lang="en-US" altLang="zh-CN" b="1">
                  <a:solidFill>
                    <a:srgbClr val="0070C0"/>
                  </a:solidFill>
                </a:rPr>
                <a:t>L</a:t>
              </a:r>
              <a:r>
                <a:rPr lang="en-US" altLang="zh-CN" b="1"/>
                <a:t>in</a:t>
              </a:r>
              <a:r>
                <a:rPr lang="en-US" altLang="zh-CN" b="1">
                  <a:solidFill>
                    <a:srgbClr val="0070C0"/>
                  </a:solidFill>
                </a:rPr>
                <a:t>X</a:t>
              </a:r>
              <a:r>
                <a:rPr lang="en-US" altLang="zh-CN" b="1"/>
                <a:t>u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15131" y="2829560"/>
            <a:ext cx="376174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CodeLab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09378" y="2829560"/>
            <a:ext cx="437324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AIToolBox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1836" y="2829560"/>
            <a:ext cx="822833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SurveyReadNotes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14881" y="2829560"/>
            <a:ext cx="776224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PaperReadNotes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79041" y="2829560"/>
            <a:ext cx="723392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A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ll-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earn-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otes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13536" y="2829560"/>
            <a:ext cx="896493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model-metrics-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lot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073843" y="2829560"/>
            <a:ext cx="404431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3d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Vision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28340" y="2306320"/>
            <a:ext cx="4585653" cy="1938020"/>
            <a:chOff x="5084" y="3632"/>
            <a:chExt cx="7222" cy="3052"/>
          </a:xfrm>
        </p:grpSpPr>
        <p:pic>
          <p:nvPicPr>
            <p:cNvPr id="2" name="图片 1" descr="PngItem_15743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84" y="3632"/>
              <a:ext cx="1811" cy="237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895" y="4456"/>
              <a:ext cx="5411" cy="22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7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L</a:t>
              </a:r>
              <a:r>
                <a:rPr lang="en-US" altLang="zh-CN" sz="7200" b="1">
                  <a:solidFill>
                    <a:srgbClr val="FF0000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i</a:t>
              </a:r>
              <a:r>
                <a:rPr lang="en-US" altLang="zh-CN" sz="7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ghter</a:t>
              </a:r>
              <a:endPara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endParaRPr>
            </a:p>
            <a:p>
              <a:pPr algn="r"/>
              <a:r>
                <a:rPr lang="en-US" altLang="zh-CN" sz="1400" b="1" u="sng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isLinXu</a:t>
              </a:r>
              <a:endPara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83915" y="2829560"/>
            <a:ext cx="542417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Project-List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63900" y="2829560"/>
            <a:ext cx="566420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CVProcess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Lib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7073" y="2829560"/>
            <a:ext cx="823785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DatasetMarker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Tool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70798" y="2829560"/>
            <a:ext cx="705040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PaperRead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Notes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95538" y="2829560"/>
            <a:ext cx="740092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SurveyRead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Notes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74341" y="2829560"/>
            <a:ext cx="624332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Detectron2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Lab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46606" y="2829560"/>
            <a:ext cx="71710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Paper-Temple</a:t>
            </a:r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60421" y="2829560"/>
            <a:ext cx="547116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TrainNetHub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文泉驿微米黑</vt:lpstr>
      <vt:lpstr>Noto Sans CJK SC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linxu</cp:lastModifiedBy>
  <cp:revision>35</cp:revision>
  <dcterms:created xsi:type="dcterms:W3CDTF">2023-01-31T10:16:12Z</dcterms:created>
  <dcterms:modified xsi:type="dcterms:W3CDTF">2023-01-31T10:16:12Z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