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98" r:id="rId3"/>
    <p:sldId id="318" r:id="rId4"/>
    <p:sldId id="256" r:id="rId5"/>
    <p:sldId id="258" r:id="rId6"/>
    <p:sldId id="257" r:id="rId7"/>
    <p:sldId id="260" r:id="rId8"/>
    <p:sldId id="273" r:id="rId9"/>
    <p:sldId id="285" r:id="rId10"/>
    <p:sldId id="272" r:id="rId11"/>
    <p:sldId id="274" r:id="rId12"/>
    <p:sldId id="275" r:id="rId13"/>
    <p:sldId id="286" r:id="rId14"/>
    <p:sldId id="265" r:id="rId15"/>
    <p:sldId id="277" r:id="rId16"/>
    <p:sldId id="267" r:id="rId17"/>
    <p:sldId id="268" r:id="rId18"/>
    <p:sldId id="269" r:id="rId20"/>
    <p:sldId id="270" r:id="rId21"/>
    <p:sldId id="340" r:id="rId22"/>
    <p:sldId id="338" r:id="rId23"/>
    <p:sldId id="339" r:id="rId24"/>
    <p:sldId id="341" r:id="rId25"/>
    <p:sldId id="343" r:id="rId26"/>
    <p:sldId id="342" r:id="rId27"/>
    <p:sldId id="271" r:id="rId28"/>
    <p:sldId id="344" r:id="rId29"/>
    <p:sldId id="348" r:id="rId30"/>
    <p:sldId id="345" r:id="rId31"/>
    <p:sldId id="346" r:id="rId32"/>
    <p:sldId id="347" r:id="rId33"/>
    <p:sldId id="349" r:id="rId34"/>
    <p:sldId id="351" r:id="rId35"/>
    <p:sldId id="352" r:id="rId36"/>
    <p:sldId id="353" r:id="rId37"/>
    <p:sldId id="354" r:id="rId38"/>
    <p:sldId id="355" r:id="rId39"/>
    <p:sldId id="356" r:id="rId40"/>
    <p:sldId id="357" r:id="rId41"/>
    <p:sldId id="358" r:id="rId42"/>
    <p:sldId id="359" r:id="rId43"/>
    <p:sldId id="350" r:id="rId4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7B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7" Type="http://schemas.openxmlformats.org/officeDocument/2006/relationships/tableStyles" Target="tableStyles.xml"/><Relationship Id="rId46" Type="http://schemas.openxmlformats.org/officeDocument/2006/relationships/viewProps" Target="viewProps.xml"/><Relationship Id="rId45" Type="http://schemas.openxmlformats.org/officeDocument/2006/relationships/presProps" Target="presProps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notesMaster" Target="notesMasters/notesMaster1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9" name="组合 8"/>
          <p:cNvGrpSpPr/>
          <p:nvPr/>
        </p:nvGrpSpPr>
        <p:grpSpPr>
          <a:xfrm>
            <a:off x="2032000" y="381000"/>
            <a:ext cx="8128000" cy="6096000"/>
            <a:chOff x="3200" y="600"/>
            <a:chExt cx="12800" cy="9600"/>
          </a:xfrm>
        </p:grpSpPr>
        <p:grpSp>
          <p:nvGrpSpPr>
            <p:cNvPr id="7" name="组合 6"/>
            <p:cNvGrpSpPr/>
            <p:nvPr/>
          </p:nvGrpSpPr>
          <p:grpSpPr>
            <a:xfrm>
              <a:off x="3200" y="600"/>
              <a:ext cx="12800" cy="9600"/>
              <a:chOff x="3200" y="600"/>
              <a:chExt cx="12800" cy="9600"/>
            </a:xfrm>
          </p:grpSpPr>
          <p:pic>
            <p:nvPicPr>
              <p:cNvPr id="4" name="图片 3" descr="logo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3200" y="600"/>
                <a:ext cx="12800" cy="9600"/>
              </a:xfrm>
              <a:prstGeom prst="rect">
                <a:avLst/>
              </a:prstGeom>
            </p:spPr>
          </p:pic>
          <p:sp>
            <p:nvSpPr>
              <p:cNvPr id="5" name="矩形 4"/>
              <p:cNvSpPr/>
              <p:nvPr/>
            </p:nvSpPr>
            <p:spPr>
              <a:xfrm>
                <a:off x="8419" y="2320"/>
                <a:ext cx="1727" cy="3239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3675" y="994"/>
                <a:ext cx="4145" cy="1953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8" name="文本框 7"/>
            <p:cNvSpPr txBox="1"/>
            <p:nvPr/>
          </p:nvSpPr>
          <p:spPr>
            <a:xfrm>
              <a:off x="14525" y="9620"/>
              <a:ext cx="1475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b="1">
                  <a:solidFill>
                    <a:srgbClr val="FF0000"/>
                  </a:solidFill>
                </a:rPr>
                <a:t>i</a:t>
              </a:r>
              <a:r>
                <a:rPr lang="en-US" altLang="zh-CN" b="1"/>
                <a:t>s</a:t>
              </a:r>
              <a:r>
                <a:rPr lang="en-US" altLang="zh-CN" b="1">
                  <a:solidFill>
                    <a:srgbClr val="0070C0"/>
                  </a:solidFill>
                </a:rPr>
                <a:t>L</a:t>
              </a:r>
              <a:r>
                <a:rPr lang="en-US" altLang="zh-CN" b="1"/>
                <a:t>in</a:t>
              </a:r>
              <a:r>
                <a:rPr lang="en-US" altLang="zh-CN" b="1">
                  <a:solidFill>
                    <a:srgbClr val="0070C0"/>
                  </a:solidFill>
                </a:rPr>
                <a:t>X</a:t>
              </a:r>
              <a:r>
                <a:rPr lang="en-US" altLang="zh-CN" b="1"/>
                <a:t>u</a:t>
              </a:r>
              <a:endParaRPr lang="en-US" altLang="zh-CN" b="1"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4215131" y="2829560"/>
            <a:ext cx="3761740" cy="14147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7200" b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文泉驿微米黑" panose="020B0606030804020204" charset="-122"/>
                <a:ea typeface="文泉驿微米黑" panose="020B0606030804020204" charset="-122"/>
              </a:rPr>
              <a:t>Code</a:t>
            </a:r>
            <a:r>
              <a:rPr lang="en-US" altLang="zh-CN" sz="7200" b="1"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文泉驿微米黑" panose="020B0606030804020204" charset="-122"/>
                <a:ea typeface="文泉驿微米黑" panose="020B0606030804020204" charset="-122"/>
              </a:rPr>
              <a:t>Lab</a:t>
            </a:r>
            <a:endParaRPr lang="en-US" altLang="zh-CN" sz="7200" b="1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文泉驿微米黑" panose="020B0606030804020204" charset="-122"/>
              <a:ea typeface="文泉驿微米黑" panose="020B0606030804020204" charset="-122"/>
            </a:endParaRPr>
          </a:p>
          <a:p>
            <a:pPr algn="r"/>
            <a:r>
              <a:rPr lang="en-US" altLang="zh-CN" sz="1400" b="1" u="sng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isLinXu</a:t>
            </a:r>
            <a:endParaRPr lang="en-US" altLang="zh-CN" sz="1400" b="1" u="sng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3909378" y="2829560"/>
            <a:ext cx="4373245" cy="14147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7200" b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文泉驿微米黑" panose="020B0606030804020204" charset="-122"/>
                <a:ea typeface="文泉驿微米黑" panose="020B0606030804020204" charset="-122"/>
              </a:rPr>
              <a:t>AITool</a:t>
            </a:r>
            <a:r>
              <a:rPr lang="en-US" altLang="zh-CN" sz="7200" b="1"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文泉驿微米黑" panose="020B0606030804020204" charset="-122"/>
                <a:ea typeface="文泉驿微米黑" panose="020B0606030804020204" charset="-122"/>
              </a:rPr>
              <a:t>Box</a:t>
            </a:r>
            <a:endParaRPr lang="en-US" altLang="zh-CN" sz="7200" b="1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文泉驿微米黑" panose="020B0606030804020204" charset="-122"/>
              <a:ea typeface="文泉驿微米黑" panose="020B0606030804020204" charset="-122"/>
            </a:endParaRPr>
          </a:p>
          <a:p>
            <a:pPr algn="r"/>
            <a:r>
              <a:rPr lang="en-US" altLang="zh-CN" sz="1400" b="1" u="sng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isLinXu</a:t>
            </a:r>
            <a:endParaRPr lang="en-US" altLang="zh-CN" sz="1400" b="1" u="sng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2479041" y="2829560"/>
            <a:ext cx="7233920" cy="14147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7200" b="1">
                <a:ln w="9525">
                  <a:solidFill>
                    <a:schemeClr val="bg1"/>
                  </a:solidFill>
                  <a:prstDash val="solid"/>
                </a:ln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文泉驿微米黑" panose="020B0606030804020204" charset="-122"/>
                <a:ea typeface="文泉驿微米黑" panose="020B0606030804020204" charset="-122"/>
              </a:rPr>
              <a:t>A</a:t>
            </a:r>
            <a:r>
              <a:rPr lang="en-US" altLang="zh-CN" sz="7200" b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文泉驿微米黑" panose="020B0606030804020204" charset="-122"/>
                <a:ea typeface="文泉驿微米黑" panose="020B0606030804020204" charset="-122"/>
              </a:rPr>
              <a:t>ll-</a:t>
            </a:r>
            <a:r>
              <a:rPr lang="en-US" altLang="zh-CN" sz="7200" b="1">
                <a:ln w="9525">
                  <a:solidFill>
                    <a:schemeClr val="bg1"/>
                  </a:solidFill>
                  <a:prstDash val="solid"/>
                </a:ln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文泉驿微米黑" panose="020B0606030804020204" charset="-122"/>
                <a:ea typeface="文泉驿微米黑" panose="020B0606030804020204" charset="-122"/>
              </a:rPr>
              <a:t>L</a:t>
            </a:r>
            <a:r>
              <a:rPr lang="en-US" altLang="zh-CN" sz="7200" b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文泉驿微米黑" panose="020B0606030804020204" charset="-122"/>
                <a:ea typeface="文泉驿微米黑" panose="020B0606030804020204" charset="-122"/>
              </a:rPr>
              <a:t>earn-</a:t>
            </a:r>
            <a:r>
              <a:rPr lang="en-US" altLang="zh-CN" sz="7200" b="1">
                <a:ln w="9525">
                  <a:solidFill>
                    <a:schemeClr val="bg1"/>
                  </a:solidFill>
                  <a:prstDash val="solid"/>
                </a:ln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文泉驿微米黑" panose="020B0606030804020204" charset="-122"/>
                <a:ea typeface="文泉驿微米黑" panose="020B0606030804020204" charset="-122"/>
              </a:rPr>
              <a:t>N</a:t>
            </a:r>
            <a:r>
              <a:rPr lang="en-US" altLang="zh-CN" sz="7200" b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文泉驿微米黑" panose="020B0606030804020204" charset="-122"/>
                <a:ea typeface="文泉驿微米黑" panose="020B0606030804020204" charset="-122"/>
              </a:rPr>
              <a:t>otes</a:t>
            </a:r>
            <a:endParaRPr lang="en-US" altLang="zh-CN" sz="7200" b="1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文泉驿微米黑" panose="020B0606030804020204" charset="-122"/>
              <a:ea typeface="文泉驿微米黑" panose="020B0606030804020204" charset="-122"/>
            </a:endParaRPr>
          </a:p>
          <a:p>
            <a:pPr algn="r"/>
            <a:r>
              <a:rPr lang="en-US" altLang="zh-CN" sz="1400" b="1" u="sng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isLinXu</a:t>
            </a:r>
            <a:endParaRPr lang="en-US" altLang="zh-CN" sz="1400" b="1" u="sng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1613536" y="2829560"/>
            <a:ext cx="8964930" cy="14147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7200" b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文泉驿微米黑" panose="020B0606030804020204" charset="-122"/>
                <a:ea typeface="文泉驿微米黑" panose="020B0606030804020204" charset="-122"/>
              </a:rPr>
              <a:t>model-metrics-</a:t>
            </a:r>
            <a:r>
              <a:rPr lang="en-US" altLang="zh-CN" sz="7200" b="1">
                <a:solidFill>
                  <a:srgbClr val="FF0000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文泉驿微米黑" panose="020B0606030804020204" charset="-122"/>
                <a:ea typeface="文泉驿微米黑" panose="020B0606030804020204" charset="-122"/>
              </a:rPr>
              <a:t>p</a:t>
            </a:r>
            <a:r>
              <a:rPr lang="en-US" altLang="zh-CN" sz="7200" b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文泉驿微米黑" panose="020B0606030804020204" charset="-122"/>
                <a:ea typeface="文泉驿微米黑" panose="020B0606030804020204" charset="-122"/>
              </a:rPr>
              <a:t>lot</a:t>
            </a:r>
            <a:endParaRPr lang="en-US" altLang="zh-CN" sz="7200" b="1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文泉驿微米黑" panose="020B0606030804020204" charset="-122"/>
              <a:ea typeface="文泉驿微米黑" panose="020B0606030804020204" charset="-122"/>
            </a:endParaRPr>
          </a:p>
          <a:p>
            <a:pPr algn="r"/>
            <a:r>
              <a:rPr lang="en-US" altLang="zh-CN" sz="1400" b="1" u="sng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isLinXu</a:t>
            </a:r>
            <a:endParaRPr lang="en-US" altLang="zh-CN" sz="1400" b="1" u="sng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4073843" y="2829560"/>
            <a:ext cx="4044315" cy="14147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7200" b="1"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文泉驿微米黑" panose="020B0606030804020204" charset="-122"/>
                <a:ea typeface="文泉驿微米黑" panose="020B0606030804020204" charset="-122"/>
              </a:rPr>
              <a:t>3d</a:t>
            </a:r>
            <a:r>
              <a:rPr lang="en-US" altLang="zh-CN" sz="7200" b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文泉驿微米黑" panose="020B0606030804020204" charset="-122"/>
                <a:ea typeface="文泉驿微米黑" panose="020B0606030804020204" charset="-122"/>
              </a:rPr>
              <a:t>Vision</a:t>
            </a:r>
            <a:endParaRPr lang="en-US" altLang="zh-CN" sz="7200" b="1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文泉驿微米黑" panose="020B0606030804020204" charset="-122"/>
              <a:ea typeface="文泉驿微米黑" panose="020B0606030804020204" charset="-122"/>
            </a:endParaRPr>
          </a:p>
          <a:p>
            <a:pPr algn="r"/>
            <a:r>
              <a:rPr lang="en-US" altLang="zh-CN" sz="1400" b="1" u="sng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isLinXu</a:t>
            </a:r>
            <a:endParaRPr lang="en-US" altLang="zh-CN" sz="1400" b="1" u="sng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" name="组合 2"/>
          <p:cNvGrpSpPr/>
          <p:nvPr/>
        </p:nvGrpSpPr>
        <p:grpSpPr>
          <a:xfrm>
            <a:off x="3228340" y="2306320"/>
            <a:ext cx="4585653" cy="1938020"/>
            <a:chOff x="5084" y="3632"/>
            <a:chExt cx="7222" cy="3052"/>
          </a:xfrm>
        </p:grpSpPr>
        <p:pic>
          <p:nvPicPr>
            <p:cNvPr id="2" name="图片 1" descr="PngItem_1574396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5084" y="3632"/>
              <a:ext cx="1811" cy="2375"/>
            </a:xfrm>
            <a:prstGeom prst="rect">
              <a:avLst/>
            </a:prstGeom>
          </p:spPr>
        </p:pic>
        <p:sp>
          <p:nvSpPr>
            <p:cNvPr id="4" name="矩形 3"/>
            <p:cNvSpPr/>
            <p:nvPr/>
          </p:nvSpPr>
          <p:spPr>
            <a:xfrm>
              <a:off x="6895" y="4456"/>
              <a:ext cx="5411" cy="222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t">
              <a:spAutoFit/>
            </a:bodyPr>
            <a:p>
              <a:pPr algn="ctr"/>
              <a:r>
                <a:rPr lang="en-US" altLang="zh-CN" sz="7200" b="1">
                  <a:gradFill>
                    <a:gsLst>
                      <a:gs pos="0">
                        <a:srgbClr val="012D86"/>
                      </a:gs>
                      <a:gs pos="100000">
                        <a:srgbClr val="0E2557"/>
                      </a:gs>
                    </a:gsLst>
                    <a:lin scaled="0"/>
                  </a:gradFill>
                  <a:effectLst>
                    <a:outerShdw blurRad="60007" dist="310007" dir="7680000" sy="30000" kx="1300200" algn="ctr" rotWithShape="0">
                      <a:prstClr val="black">
                        <a:alpha val="32000"/>
                      </a:prstClr>
                    </a:outerShdw>
                  </a:effectLst>
                  <a:latin typeface="文泉驿微米黑" panose="020B0606030804020204" charset="-122"/>
                  <a:ea typeface="文泉驿微米黑" panose="020B0606030804020204" charset="-122"/>
                </a:rPr>
                <a:t>L</a:t>
              </a:r>
              <a:r>
                <a:rPr lang="en-US" altLang="zh-CN" sz="7200" b="1">
                  <a:solidFill>
                    <a:srgbClr val="FF0000"/>
                  </a:solidFill>
                  <a:effectLst>
                    <a:outerShdw blurRad="60007" dist="310007" dir="7680000" sy="30000" kx="1300200" algn="ctr" rotWithShape="0">
                      <a:prstClr val="black">
                        <a:alpha val="32000"/>
                      </a:prstClr>
                    </a:outerShdw>
                  </a:effectLst>
                  <a:latin typeface="文泉驿微米黑" panose="020B0606030804020204" charset="-122"/>
                  <a:ea typeface="文泉驿微米黑" panose="020B0606030804020204" charset="-122"/>
                </a:rPr>
                <a:t>i</a:t>
              </a:r>
              <a:r>
                <a:rPr lang="en-US" altLang="zh-CN" sz="7200" b="1">
                  <a:gradFill>
                    <a:gsLst>
                      <a:gs pos="0">
                        <a:srgbClr val="012D86"/>
                      </a:gs>
                      <a:gs pos="100000">
                        <a:srgbClr val="0E2557"/>
                      </a:gs>
                    </a:gsLst>
                    <a:lin scaled="0"/>
                  </a:gradFill>
                  <a:effectLst>
                    <a:outerShdw blurRad="60007" dist="310007" dir="7680000" sy="30000" kx="1300200" algn="ctr" rotWithShape="0">
                      <a:prstClr val="black">
                        <a:alpha val="32000"/>
                      </a:prstClr>
                    </a:outerShdw>
                  </a:effectLst>
                  <a:latin typeface="文泉驿微米黑" panose="020B0606030804020204" charset="-122"/>
                  <a:ea typeface="文泉驿微米黑" panose="020B0606030804020204" charset="-122"/>
                </a:rPr>
                <a:t>ghter</a:t>
              </a:r>
              <a:endParaRPr lang="en-US" altLang="zh-CN" sz="7200" b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文泉驿微米黑" panose="020B0606030804020204" charset="-122"/>
                <a:ea typeface="文泉驿微米黑" panose="020B0606030804020204" charset="-122"/>
              </a:endParaRPr>
            </a:p>
            <a:p>
              <a:pPr algn="r"/>
              <a:r>
                <a:rPr lang="en-US" altLang="zh-CN" sz="1400" b="1" u="sng">
                  <a:gradFill>
                    <a:gsLst>
                      <a:gs pos="0">
                        <a:srgbClr val="012D86"/>
                      </a:gs>
                      <a:gs pos="100000">
                        <a:srgbClr val="0E2557"/>
                      </a:gs>
                    </a:gsLst>
                    <a:lin scaled="0"/>
                  </a:gra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isLinXu</a:t>
              </a:r>
              <a:endParaRPr lang="en-US" altLang="zh-CN" sz="1400" b="1" u="sng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2086928" y="2829560"/>
            <a:ext cx="8018145" cy="14147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7200" b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文泉驿微米黑" panose="020B0606030804020204" charset="-122"/>
                <a:ea typeface="文泉驿微米黑" panose="020B0606030804020204" charset="-122"/>
              </a:rPr>
              <a:t>YOLOv</a:t>
            </a:r>
            <a:r>
              <a:rPr lang="en-US" altLang="zh-CN" sz="7200" b="1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文泉驿微米黑" panose="020B0606030804020204" charset="-122"/>
                <a:ea typeface="文泉驿微米黑" panose="020B0606030804020204" charset="-122"/>
              </a:rPr>
              <a:t>5</a:t>
            </a:r>
            <a:r>
              <a:rPr lang="en-US" altLang="zh-CN" sz="7200" b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文泉驿微米黑" panose="020B0606030804020204" charset="-122"/>
                <a:ea typeface="文泉驿微米黑" panose="020B0606030804020204" charset="-122"/>
              </a:rPr>
              <a:t>_Eff</a:t>
            </a:r>
            <a:r>
              <a:rPr lang="en-US" altLang="zh-CN" sz="7200" b="1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文泉驿微米黑" panose="020B0606030804020204" charset="-122"/>
                <a:ea typeface="文泉驿微米黑" panose="020B0606030804020204" charset="-122"/>
              </a:rPr>
              <a:t>i</a:t>
            </a:r>
            <a:r>
              <a:rPr lang="en-US" altLang="zh-CN" sz="7200" b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文泉驿微米黑" panose="020B0606030804020204" charset="-122"/>
                <a:ea typeface="文泉驿微米黑" panose="020B0606030804020204" charset="-122"/>
              </a:rPr>
              <a:t>cient</a:t>
            </a:r>
            <a:endParaRPr lang="en-US" altLang="zh-CN" sz="7200" b="1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文泉驿微米黑" panose="020B0606030804020204" charset="-122"/>
              <a:ea typeface="文泉驿微米黑" panose="020B0606030804020204" charset="-122"/>
            </a:endParaRPr>
          </a:p>
          <a:p>
            <a:pPr algn="r"/>
            <a:r>
              <a:rPr lang="en-US" altLang="zh-CN" sz="1400" b="1" u="sng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isLinXu</a:t>
            </a:r>
            <a:endParaRPr lang="en-US" altLang="zh-CN" sz="1400" b="1" u="sng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2086928" y="2829560"/>
            <a:ext cx="8018145" cy="14147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7200" b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文泉驿微米黑" panose="020B0606030804020204" charset="-122"/>
                <a:ea typeface="文泉驿微米黑" panose="020B0606030804020204" charset="-122"/>
              </a:rPr>
              <a:t>YOLOv</a:t>
            </a:r>
            <a:r>
              <a:rPr lang="en-US" altLang="zh-CN" sz="7200" b="1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文泉驿微米黑" panose="020B0606030804020204" charset="-122"/>
                <a:ea typeface="文泉驿微米黑" panose="020B0606030804020204" charset="-122"/>
              </a:rPr>
              <a:t>8</a:t>
            </a:r>
            <a:r>
              <a:rPr lang="en-US" altLang="zh-CN" sz="7200" b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文泉驿微米黑" panose="020B0606030804020204" charset="-122"/>
                <a:ea typeface="文泉驿微米黑" panose="020B0606030804020204" charset="-122"/>
              </a:rPr>
              <a:t>_Eff</a:t>
            </a:r>
            <a:r>
              <a:rPr lang="en-US" altLang="zh-CN" sz="7200" b="1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文泉驿微米黑" panose="020B0606030804020204" charset="-122"/>
                <a:ea typeface="文泉驿微米黑" panose="020B0606030804020204" charset="-122"/>
              </a:rPr>
              <a:t>i</a:t>
            </a:r>
            <a:r>
              <a:rPr lang="en-US" altLang="zh-CN" sz="7200" b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文泉驿微米黑" panose="020B0606030804020204" charset="-122"/>
                <a:ea typeface="文泉驿微米黑" panose="020B0606030804020204" charset="-122"/>
              </a:rPr>
              <a:t>cient</a:t>
            </a:r>
            <a:endParaRPr lang="en-US" altLang="zh-CN" sz="7200" b="1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文泉驿微米黑" panose="020B0606030804020204" charset="-122"/>
              <a:ea typeface="文泉驿微米黑" panose="020B0606030804020204" charset="-122"/>
            </a:endParaRPr>
          </a:p>
          <a:p>
            <a:pPr algn="r"/>
            <a:r>
              <a:rPr lang="en-US" altLang="zh-CN" sz="1400" b="1" u="sng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isLinXu</a:t>
            </a:r>
            <a:endParaRPr lang="en-US" altLang="zh-CN" sz="1400" b="1" u="sng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697865" y="2844800"/>
            <a:ext cx="10918190" cy="116840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r"/>
            <a:r>
              <a:rPr lang="en-US" altLang="zh-CN" sz="6000" b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文泉驿微米黑" panose="020B0606030804020204" charset="-122"/>
                <a:ea typeface="文泉驿微米黑" panose="020B0606030804020204" charset="-122"/>
                <a:sym typeface="+mn-ea"/>
              </a:rPr>
              <a:t>OpenMMLab-</a:t>
            </a:r>
            <a:r>
              <a:rPr lang="en-US" altLang="zh-CN" sz="6000" b="1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文泉驿微米黑" panose="020B0606030804020204" charset="-122"/>
                <a:ea typeface="文泉驿微米黑" panose="020B0606030804020204" charset="-122"/>
                <a:sym typeface="+mn-ea"/>
              </a:rPr>
              <a:t>Learn</a:t>
            </a:r>
            <a:r>
              <a:rPr lang="en-US" altLang="zh-CN" sz="6000" b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文泉驿微米黑" panose="020B0606030804020204" charset="-122"/>
                <a:ea typeface="文泉驿微米黑" panose="020B0606030804020204" charset="-122"/>
                <a:sym typeface="+mn-ea"/>
              </a:rPr>
              <a:t>-</a:t>
            </a:r>
            <a:r>
              <a:rPr lang="en-US" altLang="zh-CN" sz="6000" b="1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文泉驿微米黑" panose="020B0606030804020204" charset="-122"/>
                <a:ea typeface="文泉驿微米黑" panose="020B0606030804020204" charset="-122"/>
                <a:sym typeface="+mn-ea"/>
              </a:rPr>
              <a:t>Exercise</a:t>
            </a:r>
            <a:br>
              <a:rPr lang="en-US" altLang="zh-CN" sz="6000" b="1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文泉驿微米黑" panose="020B0606030804020204" charset="-122"/>
                <a:ea typeface="文泉驿微米黑" panose="020B0606030804020204" charset="-122"/>
                <a:sym typeface="+mn-ea"/>
              </a:rPr>
            </a:br>
            <a:r>
              <a:rPr lang="en-US" altLang="zh-CN" sz="1000" b="1" u="sng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isLinXu</a:t>
            </a:r>
            <a:endParaRPr lang="en-US" altLang="zh-CN" sz="1000" b="1" u="sng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697865" y="2844800"/>
            <a:ext cx="10918190" cy="116840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r"/>
            <a:r>
              <a:rPr lang="en-US" altLang="zh-CN" sz="6000" b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文泉驿微米黑" panose="020B0606030804020204" charset="-122"/>
                <a:ea typeface="文泉驿微米黑" panose="020B0606030804020204" charset="-122"/>
                <a:sym typeface="+mn-ea"/>
              </a:rPr>
              <a:t>PaddleSuide</a:t>
            </a:r>
            <a:r>
              <a:rPr lang="en-US" altLang="zh-CN" sz="6000" b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文泉驿微米黑" panose="020B0606030804020204" charset="-122"/>
                <a:ea typeface="文泉驿微米黑" panose="020B0606030804020204" charset="-122"/>
                <a:sym typeface="+mn-ea"/>
              </a:rPr>
              <a:t>-</a:t>
            </a:r>
            <a:r>
              <a:rPr lang="en-US" altLang="zh-CN" sz="6000" b="1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文泉驿微米黑" panose="020B0606030804020204" charset="-122"/>
                <a:ea typeface="文泉驿微米黑" panose="020B0606030804020204" charset="-122"/>
                <a:sym typeface="+mn-ea"/>
              </a:rPr>
              <a:t>Learn</a:t>
            </a:r>
            <a:r>
              <a:rPr lang="en-US" altLang="zh-CN" sz="6000" b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文泉驿微米黑" panose="020B0606030804020204" charset="-122"/>
                <a:ea typeface="文泉驿微米黑" panose="020B0606030804020204" charset="-122"/>
                <a:sym typeface="+mn-ea"/>
              </a:rPr>
              <a:t>-</a:t>
            </a:r>
            <a:r>
              <a:rPr lang="en-US" altLang="zh-CN" sz="6000" b="1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文泉驿微米黑" panose="020B0606030804020204" charset="-122"/>
                <a:ea typeface="文泉驿微米黑" panose="020B0606030804020204" charset="-122"/>
                <a:sym typeface="+mn-ea"/>
              </a:rPr>
              <a:t>Exercise</a:t>
            </a:r>
            <a:br>
              <a:rPr lang="en-US" altLang="zh-CN" sz="6000" b="1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文泉驿微米黑" panose="020B0606030804020204" charset="-122"/>
                <a:ea typeface="文泉驿微米黑" panose="020B0606030804020204" charset="-122"/>
                <a:sym typeface="+mn-ea"/>
              </a:rPr>
            </a:br>
            <a:r>
              <a:rPr lang="en-US" altLang="zh-CN" sz="1000" b="1" u="sng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isLinXu</a:t>
            </a:r>
            <a:endParaRPr lang="en-US" altLang="zh-CN" sz="1000" b="1" u="sng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3383915" y="2829560"/>
            <a:ext cx="5424170" cy="14147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7200" b="1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文泉驿微米黑" panose="020B0606030804020204" charset="-122"/>
                <a:ea typeface="文泉驿微米黑" panose="020B0606030804020204" charset="-122"/>
              </a:rPr>
              <a:t>Project-List</a:t>
            </a:r>
            <a:endParaRPr lang="en-US" altLang="zh-CN" sz="72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文泉驿微米黑" panose="020B0606030804020204" charset="-122"/>
              <a:ea typeface="文泉驿微米黑" panose="020B0606030804020204" charset="-122"/>
            </a:endParaRPr>
          </a:p>
          <a:p>
            <a:pPr algn="r"/>
            <a:r>
              <a:rPr lang="en-US" altLang="zh-CN" sz="1400" b="1" u="sng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isLinXu</a:t>
            </a:r>
            <a:endParaRPr lang="en-US" altLang="zh-CN" sz="1400" b="1" u="sng"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4364991" y="2829560"/>
            <a:ext cx="3462020" cy="14147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7200" b="1">
                <a:solidFill>
                  <a:schemeClr val="bg2">
                    <a:lumMod val="1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文泉驿微米黑" panose="020B0606030804020204" charset="-122"/>
                <a:ea typeface="文泉驿微米黑" panose="020B0606030804020204" charset="-122"/>
                <a:sym typeface="+mn-ea"/>
              </a:rPr>
              <a:t>is</a:t>
            </a:r>
            <a:r>
              <a:rPr lang="en-US" altLang="zh-CN" sz="7200" b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文泉驿微米黑" panose="020B0606030804020204" charset="-122"/>
                <a:ea typeface="文泉驿微米黑" panose="020B0606030804020204" charset="-122"/>
                <a:sym typeface="+mn-ea"/>
              </a:rPr>
              <a:t>LinXu</a:t>
            </a:r>
            <a:endParaRPr lang="en-US" altLang="zh-CN" sz="7200" b="1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文泉驿微米黑" panose="020B0606030804020204" charset="-122"/>
              <a:ea typeface="文泉驿微米黑" panose="020B0606030804020204" charset="-122"/>
            </a:endParaRPr>
          </a:p>
          <a:p>
            <a:pPr algn="ctr"/>
            <a:r>
              <a:rPr lang="en-US" altLang="zh-CN" sz="1400" b="1" u="sng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isLinXu</a:t>
            </a:r>
            <a:endParaRPr lang="en-US" altLang="zh-CN" sz="1400" b="1" u="sng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2159953" y="2829560"/>
            <a:ext cx="7872095" cy="14147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7200" b="1">
                <a:solidFill>
                  <a:schemeClr val="bg2">
                    <a:lumMod val="1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文泉驿微米黑" panose="020B0606030804020204" charset="-122"/>
                <a:ea typeface="文泉驿微米黑" panose="020B0606030804020204" charset="-122"/>
                <a:sym typeface="+mn-ea"/>
              </a:rPr>
              <a:t>is</a:t>
            </a:r>
            <a:r>
              <a:rPr lang="en-US" altLang="zh-CN" sz="7200" b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文泉驿微米黑" panose="020B0606030804020204" charset="-122"/>
                <a:ea typeface="文泉驿微米黑" panose="020B0606030804020204" charset="-122"/>
                <a:sym typeface="+mn-ea"/>
              </a:rPr>
              <a:t>LinXu.github.</a:t>
            </a:r>
            <a:r>
              <a:rPr lang="en-US" altLang="zh-CN" sz="7200" b="1">
                <a:solidFill>
                  <a:schemeClr val="bg2">
                    <a:lumMod val="1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文泉驿微米黑" panose="020B0606030804020204" charset="-122"/>
                <a:ea typeface="文泉驿微米黑" panose="020B0606030804020204" charset="-122"/>
                <a:sym typeface="+mn-ea"/>
              </a:rPr>
              <a:t>io</a:t>
            </a:r>
            <a:endParaRPr lang="en-US" altLang="zh-CN" sz="7200" b="1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文泉驿微米黑" panose="020B0606030804020204" charset="-122"/>
              <a:ea typeface="文泉驿微米黑" panose="020B0606030804020204" charset="-122"/>
            </a:endParaRPr>
          </a:p>
          <a:p>
            <a:pPr algn="r"/>
            <a:r>
              <a:rPr lang="en-US" altLang="zh-CN" sz="1400" b="1" u="sng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isLinXu</a:t>
            </a:r>
            <a:endParaRPr lang="en-US" altLang="zh-CN" sz="1400" b="1" u="sng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3837306" y="2829560"/>
            <a:ext cx="4517390" cy="14147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>
              <a:buClrTx/>
              <a:buSzTx/>
              <a:buFontTx/>
            </a:pPr>
            <a:r>
              <a:rPr lang="en-US" altLang="zh-CN" sz="7200" b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文泉驿微米黑" panose="020B0606030804020204" charset="-122"/>
                <a:ea typeface="文泉驿微米黑" panose="020B0606030804020204" charset="-122"/>
                <a:sym typeface="+mn-ea"/>
              </a:rPr>
              <a:t>pp-</a:t>
            </a:r>
            <a:r>
              <a:rPr lang="en-US" altLang="zh-CN" sz="7200" b="1">
                <a:solidFill>
                  <a:schemeClr val="accent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文泉驿微米黑" panose="020B0606030804020204" charset="-122"/>
                <a:ea typeface="文泉驿微米黑" panose="020B0606030804020204" charset="-122"/>
                <a:sym typeface="+mn-ea"/>
              </a:rPr>
              <a:t>install</a:t>
            </a:r>
            <a:endParaRPr lang="en-US" altLang="zh-CN" sz="7200" b="1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文泉驿微米黑" panose="020B0606030804020204" charset="-122"/>
              <a:ea typeface="文泉驿微米黑" panose="020B0606030804020204" charset="-122"/>
            </a:endParaRPr>
          </a:p>
          <a:p>
            <a:pPr algn="r"/>
            <a:r>
              <a:rPr lang="en-US" altLang="zh-CN" sz="1400" b="1" u="sng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isLinXu</a:t>
            </a:r>
            <a:endParaRPr lang="en-US" altLang="zh-CN" sz="1400" b="1" u="sng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3544571" y="2829560"/>
            <a:ext cx="5102860" cy="14147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>
              <a:buClrTx/>
              <a:buSzTx/>
              <a:buFontTx/>
            </a:pPr>
            <a:r>
              <a:rPr lang="en-US" altLang="zh-CN" sz="7200" b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文泉驿微米黑" panose="020B0606030804020204" charset="-122"/>
                <a:ea typeface="文泉驿微米黑" panose="020B0606030804020204" charset="-122"/>
                <a:sym typeface="+mn-ea"/>
              </a:rPr>
              <a:t>mm-</a:t>
            </a:r>
            <a:r>
              <a:rPr lang="en-US" altLang="zh-CN" sz="7200" b="1">
                <a:solidFill>
                  <a:schemeClr val="accent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文泉驿微米黑" panose="020B0606030804020204" charset="-122"/>
                <a:ea typeface="文泉驿微米黑" panose="020B0606030804020204" charset="-122"/>
                <a:sym typeface="+mn-ea"/>
              </a:rPr>
              <a:t>install</a:t>
            </a:r>
            <a:endParaRPr lang="en-US" altLang="zh-CN" sz="7200" b="1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文泉驿微米黑" panose="020B0606030804020204" charset="-122"/>
              <a:ea typeface="文泉驿微米黑" panose="020B0606030804020204" charset="-122"/>
            </a:endParaRPr>
          </a:p>
          <a:p>
            <a:pPr algn="r"/>
            <a:r>
              <a:rPr lang="en-US" altLang="zh-CN" sz="1400" b="1" u="sng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isLinXu</a:t>
            </a:r>
            <a:endParaRPr lang="en-US" altLang="zh-CN" sz="1400" b="1" u="sng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4511676" y="2829560"/>
            <a:ext cx="3168650" cy="14147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>
              <a:buClrTx/>
              <a:buSzTx/>
              <a:buFontTx/>
            </a:pPr>
            <a:r>
              <a:rPr lang="en-US" altLang="zh-CN" sz="7200" b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文泉驿微米黑" panose="020B0606030804020204" charset="-122"/>
                <a:ea typeface="文泉驿微米黑" panose="020B0606030804020204" charset="-122"/>
                <a:sym typeface="+mn-ea"/>
              </a:rPr>
              <a:t>hillt</a:t>
            </a:r>
            <a:r>
              <a:rPr lang="en-US" altLang="zh-CN" sz="7200" b="1">
                <a:solidFill>
                  <a:schemeClr val="bg2">
                    <a:lumMod val="1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文泉驿微米黑" panose="020B0606030804020204" charset="-122"/>
                <a:ea typeface="文泉驿微米黑" panose="020B0606030804020204" charset="-122"/>
                <a:sym typeface="+mn-ea"/>
              </a:rPr>
              <a:t>o</a:t>
            </a:r>
            <a:r>
              <a:rPr lang="en-US" altLang="zh-CN" sz="7200" b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文泉驿微米黑" panose="020B0606030804020204" charset="-122"/>
                <a:ea typeface="文泉驿微米黑" panose="020B0606030804020204" charset="-122"/>
                <a:sym typeface="+mn-ea"/>
              </a:rPr>
              <a:t>p</a:t>
            </a:r>
            <a:endParaRPr lang="en-US" altLang="zh-CN" sz="7200" b="1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文泉驿微米黑" panose="020B0606030804020204" charset="-122"/>
              <a:ea typeface="文泉驿微米黑" panose="020B0606030804020204" charset="-122"/>
            </a:endParaRPr>
          </a:p>
          <a:p>
            <a:pPr algn="r"/>
            <a:r>
              <a:rPr lang="en-US" altLang="zh-CN" sz="1400" b="1" u="sng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isLinXu</a:t>
            </a:r>
            <a:endParaRPr lang="en-US" altLang="zh-CN" sz="1400" b="1" u="sng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071745" y="1913255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pp-install</a:t>
            </a:r>
            <a:endParaRPr lang="zh-CN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矩形 7"/>
          <p:cNvSpPr/>
          <p:nvPr/>
        </p:nvSpPr>
        <p:spPr>
          <a:xfrm>
            <a:off x="4537075" y="2406015"/>
            <a:ext cx="3117215" cy="141478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>
              <a:buClrTx/>
              <a:buSzTx/>
              <a:buFontTx/>
            </a:pPr>
            <a:r>
              <a:rPr lang="en-US" altLang="zh-CN" sz="7200" b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文泉驿微米黑" panose="020B0606030804020204" charset="-122"/>
                <a:ea typeface="文泉驿微米黑" panose="020B0606030804020204" charset="-122"/>
                <a:sym typeface="+mn-ea"/>
              </a:rPr>
              <a:t>Mat</a:t>
            </a:r>
            <a:r>
              <a:rPr lang="en-US" altLang="zh-CN" sz="7200" b="1">
                <a:solidFill>
                  <a:schemeClr val="accent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文泉驿微米黑" panose="020B0606030804020204" charset="-122"/>
                <a:ea typeface="文泉驿微米黑" panose="020B0606030804020204" charset="-122"/>
                <a:sym typeface="+mn-ea"/>
              </a:rPr>
              <a:t>Py</a:t>
            </a:r>
            <a:endParaRPr lang="en-US" altLang="zh-CN" sz="7200" b="1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文泉驿微米黑" panose="020B0606030804020204" charset="-122"/>
              <a:ea typeface="文泉驿微米黑" panose="020B0606030804020204" charset="-122"/>
            </a:endParaRPr>
          </a:p>
          <a:p>
            <a:pPr algn="r"/>
            <a:r>
              <a:rPr lang="en-US" altLang="zh-CN" sz="1400" b="1" u="sng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isLinXu</a:t>
            </a:r>
            <a:endParaRPr lang="en-US" altLang="zh-CN" sz="1400" b="1" u="sng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3188970" y="2829560"/>
            <a:ext cx="5342255" cy="141478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en-US" altLang="zh-CN" sz="7200" b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文泉驿微米黑" panose="020B0606030804020204" charset="-122"/>
                <a:ea typeface="文泉驿微米黑" panose="020B0606030804020204" charset="-122"/>
              </a:rPr>
              <a:t>One</a:t>
            </a:r>
            <a:r>
              <a:rPr lang="en-US" altLang="zh-CN" sz="7200" b="1">
                <a:solidFill>
                  <a:srgbClr val="087B7C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文泉驿微米黑" panose="020B0606030804020204" charset="-122"/>
                <a:ea typeface="文泉驿微米黑" panose="020B0606030804020204" charset="-122"/>
              </a:rPr>
              <a:t>Marker</a:t>
            </a:r>
            <a:endParaRPr lang="en-US" altLang="zh-CN" sz="7200" b="1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文泉驿微米黑" panose="020B0606030804020204" charset="-122"/>
              <a:ea typeface="文泉驿微米黑" panose="020B0606030804020204" charset="-122"/>
            </a:endParaRPr>
          </a:p>
          <a:p>
            <a:pPr algn="r"/>
            <a:r>
              <a:rPr lang="en-US" altLang="zh-CN" sz="1400" b="1" u="sng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isLinXu</a:t>
            </a:r>
            <a:endParaRPr lang="en-US" altLang="zh-CN" sz="1400" b="1" u="sng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2840355" y="2829560"/>
            <a:ext cx="5924550" cy="141478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en-US" altLang="zh-CN" sz="7200" b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文泉驿微米黑" panose="020B0606030804020204" charset="-122"/>
                <a:ea typeface="文泉驿微米黑" panose="020B0606030804020204" charset="-122"/>
              </a:rPr>
              <a:t>One</a:t>
            </a:r>
            <a:r>
              <a:rPr lang="en-US" altLang="zh-CN" sz="7200" b="1">
                <a:solidFill>
                  <a:srgbClr val="087B7C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文泉驿微米黑" panose="020B0606030804020204" charset="-122"/>
                <a:ea typeface="文泉驿微米黑" panose="020B0606030804020204" charset="-122"/>
                <a:sym typeface="+mn-ea"/>
              </a:rPr>
              <a:t>Installer</a:t>
            </a:r>
            <a:endParaRPr lang="zh-CN" altLang="en-US" sz="7200"/>
          </a:p>
          <a:p>
            <a:pPr algn="r"/>
            <a:r>
              <a:rPr lang="en-US" altLang="zh-CN" sz="1400" b="1" u="sng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isLinXu</a:t>
            </a:r>
            <a:endParaRPr lang="en-US" altLang="zh-CN" sz="1400" b="1" u="sng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579120" y="2446655"/>
            <a:ext cx="11238230" cy="141478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en-US" altLang="zh-CN" sz="7200" b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文泉驿微米黑" panose="020B0606030804020204" charset="-122"/>
                <a:ea typeface="文泉驿微米黑" panose="020B0606030804020204" charset="-122"/>
                <a:sym typeface="+mn-ea"/>
              </a:rPr>
              <a:t>Self</a:t>
            </a:r>
            <a:r>
              <a:rPr lang="en-US" altLang="zh-CN" sz="7200" b="1">
                <a:solidFill>
                  <a:srgbClr val="087B7C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文泉驿微米黑" panose="020B0606030804020204" charset="-122"/>
                <a:ea typeface="文泉驿微米黑" panose="020B0606030804020204" charset="-122"/>
                <a:sym typeface="+mn-ea"/>
              </a:rPr>
              <a:t>Reinforcing</a:t>
            </a:r>
            <a:r>
              <a:rPr lang="en-US" altLang="zh-CN" sz="7200" b="1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文泉驿微米黑" panose="020B0606030804020204" charset="-122"/>
                <a:ea typeface="文泉驿微米黑" panose="020B0606030804020204" charset="-122"/>
                <a:sym typeface="+mn-ea"/>
              </a:rPr>
              <a:t>Furnace</a:t>
            </a:r>
            <a:endParaRPr lang="zh-CN" altLang="en-US" sz="7200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</a:endParaRPr>
          </a:p>
          <a:p>
            <a:pPr algn="r"/>
            <a:r>
              <a:rPr lang="en-US" altLang="zh-CN" sz="1400" b="1" u="sng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isLinXu</a:t>
            </a:r>
            <a:endParaRPr lang="en-US" altLang="zh-CN" sz="1400" b="1" u="sng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1459230" y="2535555"/>
            <a:ext cx="9947910" cy="141478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r"/>
            <a:r>
              <a:rPr lang="en-US" altLang="zh-CN" sz="7200" b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文泉驿微米黑" panose="020B0606030804020204" charset="-122"/>
                <a:ea typeface="文泉驿微米黑" panose="020B0606030804020204" charset="-122"/>
                <a:sym typeface="+mn-ea"/>
              </a:rPr>
              <a:t>Awesome</a:t>
            </a:r>
            <a:r>
              <a:rPr lang="en-US" altLang="zh-CN" sz="7200" b="1">
                <a:solidFill>
                  <a:srgbClr val="087B7C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文泉驿微米黑" panose="020B0606030804020204" charset="-122"/>
                <a:ea typeface="文泉驿微米黑" panose="020B0606030804020204" charset="-122"/>
                <a:sym typeface="+mn-ea"/>
              </a:rPr>
              <a:t>Course</a:t>
            </a:r>
            <a:r>
              <a:rPr lang="en-US" altLang="zh-CN" sz="7200" b="1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文泉驿微米黑" panose="020B0606030804020204" charset="-122"/>
                <a:ea typeface="文泉驿微米黑" panose="020B0606030804020204" charset="-122"/>
                <a:sym typeface="+mn-ea"/>
              </a:rPr>
              <a:t>Note</a:t>
            </a:r>
            <a:br>
              <a:rPr lang="en-US" altLang="zh-CN" sz="7200" b="1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文泉驿微米黑" panose="020B0606030804020204" charset="-122"/>
                <a:ea typeface="文泉驿微米黑" panose="020B0606030804020204" charset="-122"/>
                <a:sym typeface="+mn-ea"/>
              </a:rPr>
            </a:br>
            <a:r>
              <a:rPr lang="en-US" altLang="zh-CN" sz="1400" b="1" u="sng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isLinXu</a:t>
            </a:r>
            <a:endParaRPr lang="en-US" altLang="zh-CN" sz="1400" b="1" u="sng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3263900" y="2829560"/>
            <a:ext cx="5664200" cy="14147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7200" b="1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文泉驿微米黑" panose="020B0606030804020204" charset="-122"/>
                <a:ea typeface="文泉驿微米黑" panose="020B0606030804020204" charset="-122"/>
              </a:rPr>
              <a:t>CVProcess</a:t>
            </a:r>
            <a:r>
              <a:rPr lang="en-US" altLang="zh-CN" sz="7200" b="1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文泉驿微米黑" panose="020B0606030804020204" charset="-122"/>
                <a:ea typeface="文泉驿微米黑" panose="020B0606030804020204" charset="-122"/>
              </a:rPr>
              <a:t>Lib</a:t>
            </a:r>
            <a:endParaRPr lang="en-US" altLang="zh-CN" sz="72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文泉驿微米黑" panose="020B0606030804020204" charset="-122"/>
              <a:ea typeface="文泉驿微米黑" panose="020B0606030804020204" charset="-122"/>
            </a:endParaRPr>
          </a:p>
          <a:p>
            <a:pPr algn="r"/>
            <a:r>
              <a:rPr lang="en-US" altLang="zh-CN" sz="1400" b="1" u="sng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isLinXu</a:t>
            </a:r>
            <a:endParaRPr lang="en-US" altLang="zh-CN" sz="1400" b="1" u="sng"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3591560" y="2467610"/>
            <a:ext cx="5002530" cy="141478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r"/>
            <a:r>
              <a:rPr lang="en-US" altLang="zh-CN" sz="7200" b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文泉驿微米黑" panose="020B0606030804020204" charset="-122"/>
                <a:ea typeface="文泉驿微米黑" panose="020B0606030804020204" charset="-122"/>
                <a:sym typeface="+mn-ea"/>
              </a:rPr>
              <a:t>cv</a:t>
            </a:r>
            <a:r>
              <a:rPr lang="en-US" altLang="zh-CN" sz="7200" b="1">
                <a:solidFill>
                  <a:srgbClr val="087B7C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文泉驿微米黑" panose="020B0606030804020204" charset="-122"/>
                <a:ea typeface="文泉驿微米黑" panose="020B0606030804020204" charset="-122"/>
                <a:sym typeface="+mn-ea"/>
              </a:rPr>
              <a:t>-</a:t>
            </a:r>
            <a:r>
              <a:rPr lang="en-US" altLang="zh-CN" sz="7200" b="1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文泉驿微米黑" panose="020B0606030804020204" charset="-122"/>
                <a:ea typeface="文泉驿微米黑" panose="020B0606030804020204" charset="-122"/>
                <a:sym typeface="+mn-ea"/>
              </a:rPr>
              <a:t>resume</a:t>
            </a:r>
            <a:endParaRPr lang="zh-CN" altLang="en-US" sz="7200"/>
          </a:p>
          <a:p>
            <a:pPr algn="r"/>
            <a:r>
              <a:rPr lang="en-US" altLang="zh-CN" sz="1400" b="1" u="sng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isLinXu</a:t>
            </a:r>
            <a:endParaRPr lang="en-US" altLang="zh-CN" sz="1400" b="1" u="sng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1753235" y="2487295"/>
            <a:ext cx="8950325" cy="141478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r"/>
            <a:r>
              <a:rPr lang="en-US" altLang="zh-CN" sz="7200" b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文泉驿微米黑" panose="020B0606030804020204" charset="-122"/>
                <a:ea typeface="文泉驿微米黑" panose="020B0606030804020204" charset="-122"/>
                <a:sym typeface="+mn-ea"/>
              </a:rPr>
              <a:t>awesome-</a:t>
            </a:r>
            <a:r>
              <a:rPr lang="en-US" altLang="zh-CN" sz="7200" b="1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文泉驿微米黑" panose="020B0606030804020204" charset="-122"/>
                <a:ea typeface="文泉驿微米黑" panose="020B0606030804020204" charset="-122"/>
                <a:sym typeface="+mn-ea"/>
              </a:rPr>
              <a:t>roadmap</a:t>
            </a:r>
            <a:br>
              <a:rPr lang="en-US" altLang="zh-CN" sz="7200" b="1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文泉驿微米黑" panose="020B0606030804020204" charset="-122"/>
                <a:ea typeface="文泉驿微米黑" panose="020B0606030804020204" charset="-122"/>
                <a:sym typeface="+mn-ea"/>
              </a:rPr>
            </a:br>
            <a:r>
              <a:rPr lang="en-US" altLang="zh-CN" sz="1400" b="1" u="sng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isLinXu</a:t>
            </a:r>
            <a:endParaRPr lang="en-US" altLang="zh-CN" sz="1400" b="1" u="sng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2497456" y="2611120"/>
            <a:ext cx="7197090" cy="14147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7200" b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文泉驿微米黑" panose="020B0606030804020204" charset="-122"/>
                <a:ea typeface="文泉驿微米黑" panose="020B0606030804020204" charset="-122"/>
                <a:sym typeface="+mn-ea"/>
              </a:rPr>
              <a:t>kaggle-</a:t>
            </a:r>
            <a:r>
              <a:rPr lang="en-US" altLang="zh-CN" sz="7200" b="1"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文泉驿微米黑" panose="020B0606030804020204" charset="-122"/>
                <a:ea typeface="文泉驿微米黑" panose="020B0606030804020204" charset="-122"/>
                <a:sym typeface="+mn-ea"/>
              </a:rPr>
              <a:t>pipeline</a:t>
            </a:r>
            <a:endParaRPr lang="zh-CN" altLang="en-US" sz="7200"/>
          </a:p>
          <a:p>
            <a:pPr algn="r"/>
            <a:r>
              <a:rPr lang="en-US" altLang="zh-CN" sz="1400" b="1" u="sng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isLinXu</a:t>
            </a:r>
            <a:endParaRPr lang="en-US" altLang="zh-CN" sz="1400" b="1" u="sng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1732281" y="2605405"/>
            <a:ext cx="9036050" cy="14147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r"/>
            <a:r>
              <a:rPr lang="en-US" altLang="zh-CN" sz="7200" b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文泉驿微米黑" panose="020B0606030804020204" charset="-122"/>
                <a:ea typeface="文泉驿微米黑" panose="020B0606030804020204" charset="-122"/>
                <a:sym typeface="+mn-ea"/>
              </a:rPr>
              <a:t>My</a:t>
            </a:r>
            <a:r>
              <a:rPr lang="en-US" altLang="zh-CN" sz="7200" b="1">
                <a:solidFill>
                  <a:srgbClr val="00B05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文泉驿微米黑" panose="020B0606030804020204" charset="-122"/>
                <a:ea typeface="文泉驿微米黑" panose="020B0606030804020204" charset="-122"/>
                <a:sym typeface="+mn-ea"/>
              </a:rPr>
              <a:t>Jupyter</a:t>
            </a:r>
            <a:r>
              <a:rPr lang="en-US" altLang="zh-CN" sz="7200" b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文泉驿微米黑" panose="020B0606030804020204" charset="-122"/>
                <a:ea typeface="文泉驿微米黑" panose="020B0606030804020204" charset="-122"/>
                <a:sym typeface="+mn-ea"/>
              </a:rPr>
              <a:t>Work</a:t>
            </a:r>
            <a:r>
              <a:rPr lang="en-US" altLang="zh-CN" sz="7200" b="1">
                <a:solidFill>
                  <a:srgbClr val="087B7C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文泉驿微米黑" panose="020B0606030804020204" charset="-122"/>
                <a:ea typeface="文泉驿微米黑" panose="020B0606030804020204" charset="-122"/>
                <a:sym typeface="+mn-ea"/>
              </a:rPr>
              <a:t>Lab</a:t>
            </a:r>
            <a:endParaRPr lang="en-US" altLang="zh-CN" sz="7200" b="1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文泉驿微米黑" panose="020B0606030804020204" charset="-122"/>
              <a:ea typeface="文泉驿微米黑" panose="020B0606030804020204" charset="-122"/>
            </a:endParaRPr>
          </a:p>
          <a:p>
            <a:pPr algn="r"/>
            <a:r>
              <a:rPr lang="en-US" altLang="zh-CN" sz="1400" b="1" u="sng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isLinXu</a:t>
            </a:r>
            <a:endParaRPr lang="en-US" altLang="zh-CN" sz="1400" b="1" u="sng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2922270" y="2829560"/>
            <a:ext cx="6551930" cy="141478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en-US" altLang="zh-CN" sz="7200" b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文泉驿微米黑" panose="020B0606030804020204" charset="-122"/>
                <a:ea typeface="文泉驿微米黑" panose="020B0606030804020204" charset="-122"/>
                <a:sym typeface="+mn-ea"/>
              </a:rPr>
              <a:t>My</a:t>
            </a:r>
            <a:r>
              <a:rPr lang="en-US" altLang="zh-CN" sz="7200" b="1">
                <a:solidFill>
                  <a:srgbClr val="087B7C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文泉驿微米黑" panose="020B0606030804020204" charset="-122"/>
                <a:ea typeface="文泉驿微米黑" panose="020B0606030804020204" charset="-122"/>
                <a:sym typeface="+mn-ea"/>
              </a:rPr>
              <a:t>StarsRepo</a:t>
            </a:r>
            <a:endParaRPr lang="zh-CN" altLang="en-US" sz="7200"/>
          </a:p>
          <a:p>
            <a:pPr algn="r"/>
            <a:r>
              <a:rPr lang="en-US" altLang="zh-CN" sz="1400" b="1" u="sng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isLinXu</a:t>
            </a:r>
            <a:endParaRPr lang="en-US" altLang="zh-CN" sz="1400" b="1" u="sng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848735" y="806450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endParaRPr lang="zh-CN" alt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1977073" y="2829560"/>
            <a:ext cx="8237855" cy="14147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7200" b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文泉驿微米黑" panose="020B0606030804020204" charset="-122"/>
                <a:ea typeface="文泉驿微米黑" panose="020B0606030804020204" charset="-122"/>
              </a:rPr>
              <a:t>DatasetMarker</a:t>
            </a:r>
            <a:r>
              <a:rPr lang="en-US" altLang="zh-CN" sz="7200" b="1"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文泉驿微米黑" panose="020B0606030804020204" charset="-122"/>
                <a:ea typeface="文泉驿微米黑" panose="020B0606030804020204" charset="-122"/>
              </a:rPr>
              <a:t>Tool</a:t>
            </a:r>
            <a:endParaRPr lang="en-US" altLang="zh-CN" sz="7200" b="1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文泉驿微米黑" panose="020B0606030804020204" charset="-122"/>
              <a:ea typeface="文泉驿微米黑" panose="020B0606030804020204" charset="-122"/>
            </a:endParaRPr>
          </a:p>
          <a:p>
            <a:pPr algn="r"/>
            <a:r>
              <a:rPr lang="en-US" altLang="zh-CN" sz="1400" b="1" u="sng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isLinXu</a:t>
            </a:r>
            <a:endParaRPr lang="en-US" altLang="zh-CN" sz="1400" b="1" u="sng"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2570798" y="2829560"/>
            <a:ext cx="7050405" cy="14147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7200" b="1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文泉驿微米黑" panose="020B0606030804020204" charset="-122"/>
                <a:ea typeface="文泉驿微米黑" panose="020B0606030804020204" charset="-122"/>
              </a:rPr>
              <a:t>PaperRead</a:t>
            </a:r>
            <a:r>
              <a:rPr lang="en-US" altLang="zh-CN" sz="7200" b="1"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文泉驿微米黑" panose="020B0606030804020204" charset="-122"/>
                <a:ea typeface="文泉驿微米黑" panose="020B0606030804020204" charset="-122"/>
              </a:rPr>
              <a:t>Notes</a:t>
            </a:r>
            <a:endParaRPr lang="en-US" altLang="zh-CN" sz="72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文泉驿微米黑" panose="020B0606030804020204" charset="-122"/>
              <a:ea typeface="文泉驿微米黑" panose="020B0606030804020204" charset="-122"/>
            </a:endParaRPr>
          </a:p>
          <a:p>
            <a:pPr algn="r"/>
            <a:r>
              <a:rPr lang="en-US" altLang="zh-CN" sz="1400" b="1" u="sng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isLinXu</a:t>
            </a:r>
            <a:endParaRPr lang="en-US" altLang="zh-CN" sz="1400" b="1" u="sng"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2395538" y="2829560"/>
            <a:ext cx="7400925" cy="14147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7200" b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文泉驿微米黑" panose="020B0606030804020204" charset="-122"/>
                <a:ea typeface="文泉驿微米黑" panose="020B0606030804020204" charset="-122"/>
              </a:rPr>
              <a:t>SurveyRead</a:t>
            </a:r>
            <a:r>
              <a:rPr lang="en-US" altLang="zh-CN" sz="7200" b="1"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文泉驿微米黑" panose="020B0606030804020204" charset="-122"/>
                <a:ea typeface="文泉驿微米黑" panose="020B0606030804020204" charset="-122"/>
              </a:rPr>
              <a:t>Notes</a:t>
            </a:r>
            <a:endParaRPr lang="en-US" altLang="zh-CN" sz="7200" b="1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文泉驿微米黑" panose="020B0606030804020204" charset="-122"/>
              <a:ea typeface="文泉驿微米黑" panose="020B0606030804020204" charset="-122"/>
            </a:endParaRPr>
          </a:p>
          <a:p>
            <a:pPr algn="r"/>
            <a:r>
              <a:rPr lang="en-US" altLang="zh-CN" sz="1400" b="1" u="sng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isLinXu</a:t>
            </a:r>
            <a:endParaRPr lang="en-US" altLang="zh-CN" sz="1400" b="1" u="sng"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2974341" y="2829560"/>
            <a:ext cx="6243320" cy="14147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7200" b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文泉驿微米黑" panose="020B0606030804020204" charset="-122"/>
                <a:ea typeface="文泉驿微米黑" panose="020B0606030804020204" charset="-122"/>
              </a:rPr>
              <a:t>Detectron2</a:t>
            </a:r>
            <a:r>
              <a:rPr lang="en-US" altLang="zh-CN" sz="7200" b="1"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文泉驿微米黑" panose="020B0606030804020204" charset="-122"/>
                <a:ea typeface="文泉驿微米黑" panose="020B0606030804020204" charset="-122"/>
              </a:rPr>
              <a:t>Lab</a:t>
            </a:r>
            <a:endParaRPr lang="en-US" altLang="zh-CN" sz="7200" b="1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文泉驿微米黑" panose="020B0606030804020204" charset="-122"/>
              <a:ea typeface="文泉驿微米黑" panose="020B0606030804020204" charset="-122"/>
            </a:endParaRPr>
          </a:p>
          <a:p>
            <a:pPr algn="r"/>
            <a:r>
              <a:rPr lang="en-US" altLang="zh-CN" sz="1400" b="1" u="sng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isLinXu</a:t>
            </a:r>
            <a:endParaRPr lang="en-US" altLang="zh-CN" sz="1400" b="1" u="sng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2046606" y="2829560"/>
            <a:ext cx="7171055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r"/>
            <a:r>
              <a:rPr lang="en-US" altLang="zh-CN" sz="7200" b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文泉驿微米黑" panose="020B0606030804020204" charset="-122"/>
                <a:ea typeface="文泉驿微米黑" panose="020B0606030804020204" charset="-122"/>
              </a:rPr>
              <a:t>Paper-Temple</a:t>
            </a:r>
            <a:r>
              <a:rPr lang="en-US" altLang="zh-CN" sz="1400" b="1" u="sng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isLinXu</a:t>
            </a:r>
            <a:endParaRPr lang="en-US" altLang="zh-CN" sz="1400" b="1" u="sng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3360421" y="2829560"/>
            <a:ext cx="5471160" cy="14147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7200" b="1"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文泉驿微米黑" panose="020B0606030804020204" charset="-122"/>
                <a:ea typeface="文泉驿微米黑" panose="020B0606030804020204" charset="-122"/>
              </a:rPr>
              <a:t>TrainNetHub</a:t>
            </a:r>
            <a:endParaRPr lang="en-US" altLang="zh-CN" sz="72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文泉驿微米黑" panose="020B0606030804020204" charset="-122"/>
              <a:ea typeface="文泉驿微米黑" panose="020B0606030804020204" charset="-122"/>
            </a:endParaRPr>
          </a:p>
          <a:p>
            <a:pPr algn="r"/>
            <a:r>
              <a:rPr lang="en-US" altLang="zh-CN" sz="1400" b="1" u="sng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isLinXu</a:t>
            </a:r>
            <a:endParaRPr lang="en-US" altLang="zh-CN" sz="1400" b="1" u="sng"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686</Words>
  <Application>WPS 演示</Application>
  <PresentationFormat>宽屏</PresentationFormat>
  <Paragraphs>98</Paragraphs>
  <Slides>41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51" baseType="lpstr">
      <vt:lpstr>Arial</vt:lpstr>
      <vt:lpstr>宋体</vt:lpstr>
      <vt:lpstr>Wingdings</vt:lpstr>
      <vt:lpstr>文泉驿微米黑</vt:lpstr>
      <vt:lpstr>Noto Sans CJK SC</vt:lpstr>
      <vt:lpstr>微软雅黑</vt:lpstr>
      <vt:lpstr>Arial Unicode MS</vt:lpstr>
      <vt:lpstr>Calibri Light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wps</dc:creator>
  <cp:lastModifiedBy>linxu</cp:lastModifiedBy>
  <cp:revision>55</cp:revision>
  <dcterms:created xsi:type="dcterms:W3CDTF">2023-01-31T15:02:20Z</dcterms:created>
  <dcterms:modified xsi:type="dcterms:W3CDTF">2023-01-31T15:02:20Z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/>
  </property>
  <property fmtid="{D5CDD505-2E9C-101B-9397-08002B2CF9AE}" pid="3" name="KSOProductBuildVer">
    <vt:lpwstr>2052-11.1.0.11664</vt:lpwstr>
  </property>
</Properties>
</file>