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8" r:id="rId3"/>
    <p:sldId id="318" r:id="rId4"/>
    <p:sldId id="363" r:id="rId5"/>
    <p:sldId id="256" r:id="rId6"/>
    <p:sldId id="258" r:id="rId7"/>
    <p:sldId id="257" r:id="rId8"/>
    <p:sldId id="260" r:id="rId9"/>
    <p:sldId id="273" r:id="rId10"/>
    <p:sldId id="285" r:id="rId11"/>
    <p:sldId id="272" r:id="rId12"/>
    <p:sldId id="274" r:id="rId13"/>
    <p:sldId id="275" r:id="rId14"/>
    <p:sldId id="286" r:id="rId15"/>
    <p:sldId id="265" r:id="rId16"/>
    <p:sldId id="277" r:id="rId17"/>
    <p:sldId id="404" r:id="rId18"/>
    <p:sldId id="267" r:id="rId19"/>
    <p:sldId id="268" r:id="rId20"/>
    <p:sldId id="269" r:id="rId22"/>
    <p:sldId id="270" r:id="rId23"/>
    <p:sldId id="340" r:id="rId24"/>
    <p:sldId id="338" r:id="rId25"/>
    <p:sldId id="339" r:id="rId26"/>
    <p:sldId id="341" r:id="rId27"/>
    <p:sldId id="343" r:id="rId28"/>
    <p:sldId id="342" r:id="rId29"/>
    <p:sldId id="271" r:id="rId30"/>
    <p:sldId id="344" r:id="rId31"/>
    <p:sldId id="348" r:id="rId32"/>
    <p:sldId id="345" r:id="rId33"/>
    <p:sldId id="346" r:id="rId34"/>
    <p:sldId id="364" r:id="rId35"/>
    <p:sldId id="347" r:id="rId36"/>
    <p:sldId id="349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5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032000" y="381000"/>
            <a:ext cx="8128000" cy="6096000"/>
            <a:chOff x="3200" y="600"/>
            <a:chExt cx="12800" cy="9600"/>
          </a:xfrm>
        </p:grpSpPr>
        <p:grpSp>
          <p:nvGrpSpPr>
            <p:cNvPr id="7" name="组合 6"/>
            <p:cNvGrpSpPr/>
            <p:nvPr/>
          </p:nvGrpSpPr>
          <p:grpSpPr>
            <a:xfrm>
              <a:off x="3200" y="600"/>
              <a:ext cx="12800" cy="9600"/>
              <a:chOff x="3200" y="600"/>
              <a:chExt cx="12800" cy="9600"/>
            </a:xfrm>
          </p:grpSpPr>
          <p:pic>
            <p:nvPicPr>
              <p:cNvPr id="4" name="图片 3" descr="logo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0" y="600"/>
                <a:ext cx="12800" cy="96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8419" y="2320"/>
                <a:ext cx="1727" cy="32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675" y="994"/>
                <a:ext cx="4145" cy="1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4525" y="9620"/>
              <a:ext cx="1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i</a:t>
              </a:r>
              <a:r>
                <a:rPr lang="en-US" altLang="zh-CN" b="1"/>
                <a:t>s</a:t>
              </a:r>
              <a:r>
                <a:rPr lang="en-US" altLang="zh-CN" b="1">
                  <a:solidFill>
                    <a:srgbClr val="0070C0"/>
                  </a:solidFill>
                </a:rPr>
                <a:t>L</a:t>
              </a:r>
              <a:r>
                <a:rPr lang="en-US" altLang="zh-CN" b="1"/>
                <a:t>in</a:t>
              </a:r>
              <a:r>
                <a:rPr lang="en-US" altLang="zh-CN" b="1">
                  <a:solidFill>
                    <a:srgbClr val="0070C0"/>
                  </a:solidFill>
                </a:rPr>
                <a:t>X</a:t>
              </a:r>
              <a:r>
                <a:rPr lang="en-US" altLang="zh-CN" b="1"/>
                <a:t>u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60421" y="2829560"/>
            <a:ext cx="547116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TrainNetHub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15131" y="2829560"/>
            <a:ext cx="376174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Code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09378" y="2829560"/>
            <a:ext cx="43732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AITool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Box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9041" y="2829560"/>
            <a:ext cx="72339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ll-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earn-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otes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13536" y="2829560"/>
            <a:ext cx="896493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model-metrics-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lot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73843" y="2829560"/>
            <a:ext cx="404431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3d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Vision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4405" y="1181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ml-cheat-sheets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50440" y="2829560"/>
            <a:ext cx="778637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ml-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cheat-</a:t>
            </a:r>
            <a:r>
              <a:rPr lang="zh-CN" altLang="en-US" sz="7200">
                <a:sym typeface="+mn-ea"/>
              </a:rPr>
              <a:t>sheets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28340" y="2306320"/>
            <a:ext cx="4585653" cy="1938020"/>
            <a:chOff x="5084" y="3632"/>
            <a:chExt cx="7222" cy="3052"/>
          </a:xfrm>
        </p:grpSpPr>
        <p:pic>
          <p:nvPicPr>
            <p:cNvPr id="2" name="图片 1" descr="PngItem_15743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84" y="3632"/>
              <a:ext cx="1811" cy="23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895" y="4456"/>
              <a:ext cx="5411" cy="22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7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L</a:t>
              </a:r>
              <a:r>
                <a:rPr lang="en-US" altLang="zh-CN" sz="7200" b="1">
                  <a:solidFill>
                    <a:srgbClr val="FF0000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i</a:t>
              </a:r>
              <a:r>
                <a:rPr lang="en-US" altLang="zh-CN" sz="7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ghter</a:t>
              </a:r>
              <a:endPara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endParaRPr>
            </a:p>
            <a:p>
              <a:pPr algn="r"/>
              <a:r>
                <a:rPr lang="en-US" altLang="zh-CN" sz="1400" b="1" u="sng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isLinXu</a:t>
              </a:r>
              <a:endPara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86928" y="2829560"/>
            <a:ext cx="80181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YOLOv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5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_Eff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i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cient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86928" y="2829560"/>
            <a:ext cx="80181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YOLOv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8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_Eff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i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cient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83915" y="2829560"/>
            <a:ext cx="542417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Project-List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7865" y="2844800"/>
            <a:ext cx="10918190" cy="116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OpenMMLab-</a:t>
            </a:r>
            <a:r>
              <a:rPr lang="en-US" altLang="zh-CN" sz="6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Learn</a:t>
            </a:r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Exercise</a:t>
            </a:r>
            <a:b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0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0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7865" y="2844800"/>
            <a:ext cx="10918190" cy="116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PaddleSuide</a:t>
            </a:r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6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Learn</a:t>
            </a:r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Exercise</a:t>
            </a:r>
            <a:b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0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0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64991" y="2829560"/>
            <a:ext cx="34620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is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LinXu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ct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59953" y="2829560"/>
            <a:ext cx="787209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is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LinXu.github.</a:t>
            </a:r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io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37306" y="2829560"/>
            <a:ext cx="451739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pp-</a:t>
            </a:r>
            <a:r>
              <a:rPr lang="en-US" altLang="zh-CN" sz="72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install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44571" y="2829560"/>
            <a:ext cx="510286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mm-</a:t>
            </a:r>
            <a:r>
              <a:rPr lang="en-US" altLang="zh-CN" sz="72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install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11676" y="2829560"/>
            <a:ext cx="316865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hillt</a:t>
            </a:r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o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1745" y="1913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pp-install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4537075" y="2406015"/>
            <a:ext cx="311721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Mat</a:t>
            </a:r>
            <a:r>
              <a:rPr lang="en-US" altLang="zh-CN" sz="72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Py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88970" y="2829560"/>
            <a:ext cx="534225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One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Marker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40355" y="2829560"/>
            <a:ext cx="592455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One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Installer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33508" y="2829560"/>
            <a:ext cx="432498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Docs-List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79120" y="2446655"/>
            <a:ext cx="1123823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Self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Reinforcing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Furnace</a:t>
            </a:r>
            <a:endParaRPr lang="zh-CN" altLang="en-US" sz="7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59230" y="2535555"/>
            <a:ext cx="994791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Awesome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Course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Note</a:t>
            </a:r>
            <a:b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64665" y="2619375"/>
            <a:ext cx="883285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Awesome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Road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Map</a:t>
            </a:r>
            <a:b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591560" y="2467610"/>
            <a:ext cx="500253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cv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resume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53235" y="2487295"/>
            <a:ext cx="895032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awesome-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roadmap</a:t>
            </a:r>
            <a:b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97456" y="2611120"/>
            <a:ext cx="719709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kaggle-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pipeline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32281" y="2605405"/>
            <a:ext cx="903605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My</a:t>
            </a:r>
            <a:r>
              <a:rPr lang="en-US" altLang="zh-CN" sz="72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Jupyter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Work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922270" y="2829560"/>
            <a:ext cx="655193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My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StarsRepo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48735" y="8064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63900" y="2829560"/>
            <a:ext cx="566420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CVProcess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Lib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7073" y="2829560"/>
            <a:ext cx="823785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DatasetMarker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Tool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70798" y="2829560"/>
            <a:ext cx="705040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PaperRead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Notes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95538" y="2829560"/>
            <a:ext cx="740092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SurveyRead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Notes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74341" y="2829560"/>
            <a:ext cx="62433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Detectron2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46606" y="2829560"/>
            <a:ext cx="71710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Paper-Temple</a:t>
            </a: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演示</Application>
  <PresentationFormat>宽屏</PresentationFormat>
  <Paragraphs>108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文泉驿微米黑</vt:lpstr>
      <vt:lpstr>Noto Sans CJK SC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linxu</cp:lastModifiedBy>
  <cp:revision>61</cp:revision>
  <dcterms:created xsi:type="dcterms:W3CDTF">2023-02-28T02:25:11Z</dcterms:created>
  <dcterms:modified xsi:type="dcterms:W3CDTF">2023-02-28T02:25:11Z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