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耀彬 徐" userId="1644b6d277bbd0f5" providerId="LiveId" clId="{01CC9CAD-FA96-416E-BE3D-192ADBF9E945}"/>
    <pc:docChg chg="custSel addSld modSld sldOrd">
      <pc:chgData name="耀彬 徐" userId="1644b6d277bbd0f5" providerId="LiveId" clId="{01CC9CAD-FA96-416E-BE3D-192ADBF9E945}" dt="2019-02-28T12:43:46.600" v="65" actId="1076"/>
      <pc:docMkLst>
        <pc:docMk/>
      </pc:docMkLst>
      <pc:sldChg chg="addSp delSp modSp add">
        <pc:chgData name="耀彬 徐" userId="1644b6d277bbd0f5" providerId="LiveId" clId="{01CC9CAD-FA96-416E-BE3D-192ADBF9E945}" dt="2019-02-28T12:41:50.805" v="54" actId="1076"/>
        <pc:sldMkLst>
          <pc:docMk/>
          <pc:sldMk cId="2458013049" sldId="256"/>
        </pc:sldMkLst>
        <pc:spChg chg="del">
          <ac:chgData name="耀彬 徐" userId="1644b6d277bbd0f5" providerId="LiveId" clId="{01CC9CAD-FA96-416E-BE3D-192ADBF9E945}" dt="2019-02-28T12:26:27.987" v="1" actId="478"/>
          <ac:spMkLst>
            <pc:docMk/>
            <pc:sldMk cId="2458013049" sldId="256"/>
            <ac:spMk id="2" creationId="{13C8AA47-7868-4460-AC55-EB38586E4B05}"/>
          </ac:spMkLst>
        </pc:spChg>
        <pc:spChg chg="del">
          <ac:chgData name="耀彬 徐" userId="1644b6d277bbd0f5" providerId="LiveId" clId="{01CC9CAD-FA96-416E-BE3D-192ADBF9E945}" dt="2019-02-28T12:26:27.987" v="1" actId="478"/>
          <ac:spMkLst>
            <pc:docMk/>
            <pc:sldMk cId="2458013049" sldId="256"/>
            <ac:spMk id="3" creationId="{B7034EAA-B6A9-4A92-8B75-DA1F3A583858}"/>
          </ac:spMkLst>
        </pc:spChg>
        <pc:picChg chg="add del mod">
          <ac:chgData name="耀彬 徐" userId="1644b6d277bbd0f5" providerId="LiveId" clId="{01CC9CAD-FA96-416E-BE3D-192ADBF9E945}" dt="2019-02-28T12:41:43.710" v="51" actId="1076"/>
          <ac:picMkLst>
            <pc:docMk/>
            <pc:sldMk cId="2458013049" sldId="256"/>
            <ac:picMk id="4" creationId="{F228131C-671E-488E-A8C4-7B524A02CB3F}"/>
          </ac:picMkLst>
        </pc:picChg>
        <pc:picChg chg="add mod">
          <ac:chgData name="耀彬 徐" userId="1644b6d277bbd0f5" providerId="LiveId" clId="{01CC9CAD-FA96-416E-BE3D-192ADBF9E945}" dt="2019-02-28T12:41:46.686" v="52" actId="1076"/>
          <ac:picMkLst>
            <pc:docMk/>
            <pc:sldMk cId="2458013049" sldId="256"/>
            <ac:picMk id="5" creationId="{F55E486D-C04C-4344-BE98-73888CA58CA8}"/>
          </ac:picMkLst>
        </pc:picChg>
        <pc:picChg chg="add mod">
          <ac:chgData name="耀彬 徐" userId="1644b6d277bbd0f5" providerId="LiveId" clId="{01CC9CAD-FA96-416E-BE3D-192ADBF9E945}" dt="2019-02-28T12:41:48.591" v="53" actId="1076"/>
          <ac:picMkLst>
            <pc:docMk/>
            <pc:sldMk cId="2458013049" sldId="256"/>
            <ac:picMk id="6" creationId="{6FED81A3-459B-4E00-9291-E211AD7DCA59}"/>
          </ac:picMkLst>
        </pc:picChg>
        <pc:picChg chg="add del mod">
          <ac:chgData name="耀彬 徐" userId="1644b6d277bbd0f5" providerId="LiveId" clId="{01CC9CAD-FA96-416E-BE3D-192ADBF9E945}" dt="2019-02-28T12:40:40.180" v="46" actId="478"/>
          <ac:picMkLst>
            <pc:docMk/>
            <pc:sldMk cId="2458013049" sldId="256"/>
            <ac:picMk id="7" creationId="{ABFE672B-B60E-46F5-98E5-9F250D2EB94B}"/>
          </ac:picMkLst>
        </pc:picChg>
        <pc:picChg chg="add mod">
          <ac:chgData name="耀彬 徐" userId="1644b6d277bbd0f5" providerId="LiveId" clId="{01CC9CAD-FA96-416E-BE3D-192ADBF9E945}" dt="2019-02-28T12:41:50.805" v="54" actId="1076"/>
          <ac:picMkLst>
            <pc:docMk/>
            <pc:sldMk cId="2458013049" sldId="256"/>
            <ac:picMk id="8" creationId="{58644BE7-7CC7-466B-9C57-15C0197AF205}"/>
          </ac:picMkLst>
        </pc:picChg>
      </pc:sldChg>
      <pc:sldChg chg="addSp delSp modSp add">
        <pc:chgData name="耀彬 徐" userId="1644b6d277bbd0f5" providerId="LiveId" clId="{01CC9CAD-FA96-416E-BE3D-192ADBF9E945}" dt="2019-02-28T12:42:50.101" v="57" actId="1076"/>
        <pc:sldMkLst>
          <pc:docMk/>
          <pc:sldMk cId="2884032817" sldId="257"/>
        </pc:sldMkLst>
        <pc:spChg chg="del">
          <ac:chgData name="耀彬 徐" userId="1644b6d277bbd0f5" providerId="LiveId" clId="{01CC9CAD-FA96-416E-BE3D-192ADBF9E945}" dt="2019-02-28T12:30:45.693" v="11" actId="478"/>
          <ac:spMkLst>
            <pc:docMk/>
            <pc:sldMk cId="2884032817" sldId="257"/>
            <ac:spMk id="2" creationId="{E9FEE15B-BDA5-4056-9899-4A77FC51C047}"/>
          </ac:spMkLst>
        </pc:spChg>
        <pc:spChg chg="del">
          <ac:chgData name="耀彬 徐" userId="1644b6d277bbd0f5" providerId="LiveId" clId="{01CC9CAD-FA96-416E-BE3D-192ADBF9E945}" dt="2019-02-28T12:30:45.693" v="11" actId="478"/>
          <ac:spMkLst>
            <pc:docMk/>
            <pc:sldMk cId="2884032817" sldId="257"/>
            <ac:spMk id="3" creationId="{94D63BF9-7B2A-436D-965F-22B2C26F9911}"/>
          </ac:spMkLst>
        </pc:spChg>
        <pc:picChg chg="add mod">
          <ac:chgData name="耀彬 徐" userId="1644b6d277bbd0f5" providerId="LiveId" clId="{01CC9CAD-FA96-416E-BE3D-192ADBF9E945}" dt="2019-02-28T12:42:44.858" v="56" actId="1076"/>
          <ac:picMkLst>
            <pc:docMk/>
            <pc:sldMk cId="2884032817" sldId="257"/>
            <ac:picMk id="4" creationId="{6BD9AC48-1121-43CC-8AAC-6615F6FD96D1}"/>
          </ac:picMkLst>
        </pc:picChg>
        <pc:picChg chg="add mod">
          <ac:chgData name="耀彬 徐" userId="1644b6d277bbd0f5" providerId="LiveId" clId="{01CC9CAD-FA96-416E-BE3D-192ADBF9E945}" dt="2019-02-28T12:42:39.203" v="55" actId="1076"/>
          <ac:picMkLst>
            <pc:docMk/>
            <pc:sldMk cId="2884032817" sldId="257"/>
            <ac:picMk id="5" creationId="{913D32F9-2D11-4585-9432-1DB33E4C5C48}"/>
          </ac:picMkLst>
        </pc:picChg>
        <pc:picChg chg="add mod">
          <ac:chgData name="耀彬 徐" userId="1644b6d277bbd0f5" providerId="LiveId" clId="{01CC9CAD-FA96-416E-BE3D-192ADBF9E945}" dt="2019-02-28T12:42:50.101" v="57" actId="1076"/>
          <ac:picMkLst>
            <pc:docMk/>
            <pc:sldMk cId="2884032817" sldId="257"/>
            <ac:picMk id="6" creationId="{460EE1DC-85F8-4B29-8FB9-10BB8B84641A}"/>
          </ac:picMkLst>
        </pc:picChg>
      </pc:sldChg>
      <pc:sldChg chg="addSp delSp modSp add">
        <pc:chgData name="耀彬 徐" userId="1644b6d277bbd0f5" providerId="LiveId" clId="{01CC9CAD-FA96-416E-BE3D-192ADBF9E945}" dt="2019-02-28T12:43:46.600" v="65" actId="1076"/>
        <pc:sldMkLst>
          <pc:docMk/>
          <pc:sldMk cId="3430728240" sldId="258"/>
        </pc:sldMkLst>
        <pc:spChg chg="del">
          <ac:chgData name="耀彬 徐" userId="1644b6d277bbd0f5" providerId="LiveId" clId="{01CC9CAD-FA96-416E-BE3D-192ADBF9E945}" dt="2019-02-28T12:32:36.653" v="20" actId="478"/>
          <ac:spMkLst>
            <pc:docMk/>
            <pc:sldMk cId="3430728240" sldId="258"/>
            <ac:spMk id="2" creationId="{734F5F0C-F726-48B8-B97E-8A182CBA563C}"/>
          </ac:spMkLst>
        </pc:spChg>
        <pc:spChg chg="del">
          <ac:chgData name="耀彬 徐" userId="1644b6d277bbd0f5" providerId="LiveId" clId="{01CC9CAD-FA96-416E-BE3D-192ADBF9E945}" dt="2019-02-28T12:32:36.653" v="20" actId="478"/>
          <ac:spMkLst>
            <pc:docMk/>
            <pc:sldMk cId="3430728240" sldId="258"/>
            <ac:spMk id="3" creationId="{262F12C8-21E9-4DCD-9468-10E5FE7575FE}"/>
          </ac:spMkLst>
        </pc:spChg>
        <pc:picChg chg="add del mod">
          <ac:chgData name="耀彬 徐" userId="1644b6d277bbd0f5" providerId="LiveId" clId="{01CC9CAD-FA96-416E-BE3D-192ADBF9E945}" dt="2019-02-28T12:33:23.060" v="23" actId="478"/>
          <ac:picMkLst>
            <pc:docMk/>
            <pc:sldMk cId="3430728240" sldId="258"/>
            <ac:picMk id="4" creationId="{8E4C0F05-EBAB-497E-AA4E-1B2B7B8F22BB}"/>
          </ac:picMkLst>
        </pc:picChg>
        <pc:picChg chg="add mod">
          <ac:chgData name="耀彬 徐" userId="1644b6d277bbd0f5" providerId="LiveId" clId="{01CC9CAD-FA96-416E-BE3D-192ADBF9E945}" dt="2019-02-28T12:43:39.730" v="62" actId="1076"/>
          <ac:picMkLst>
            <pc:docMk/>
            <pc:sldMk cId="3430728240" sldId="258"/>
            <ac:picMk id="5" creationId="{4E37E7F7-C4D3-40E6-90F4-8FDCCBE585E2}"/>
          </ac:picMkLst>
        </pc:picChg>
        <pc:picChg chg="add mod">
          <ac:chgData name="耀彬 徐" userId="1644b6d277bbd0f5" providerId="LiveId" clId="{01CC9CAD-FA96-416E-BE3D-192ADBF9E945}" dt="2019-02-28T12:43:41.844" v="63" actId="1076"/>
          <ac:picMkLst>
            <pc:docMk/>
            <pc:sldMk cId="3430728240" sldId="258"/>
            <ac:picMk id="6" creationId="{949E641E-6EC0-4A2F-B0B6-D135B9EC3EBE}"/>
          </ac:picMkLst>
        </pc:picChg>
        <pc:picChg chg="add mod">
          <ac:chgData name="耀彬 徐" userId="1644b6d277bbd0f5" providerId="LiveId" clId="{01CC9CAD-FA96-416E-BE3D-192ADBF9E945}" dt="2019-02-28T12:43:43.712" v="64" actId="1076"/>
          <ac:picMkLst>
            <pc:docMk/>
            <pc:sldMk cId="3430728240" sldId="258"/>
            <ac:picMk id="7" creationId="{119C5C3A-86DA-4A0B-8BDE-6941CD42C864}"/>
          </ac:picMkLst>
        </pc:picChg>
        <pc:picChg chg="add mod">
          <ac:chgData name="耀彬 徐" userId="1644b6d277bbd0f5" providerId="LiveId" clId="{01CC9CAD-FA96-416E-BE3D-192ADBF9E945}" dt="2019-02-28T12:43:46.600" v="65" actId="1076"/>
          <ac:picMkLst>
            <pc:docMk/>
            <pc:sldMk cId="3430728240" sldId="258"/>
            <ac:picMk id="8" creationId="{E3655046-5880-493C-947E-25B756841583}"/>
          </ac:picMkLst>
        </pc:picChg>
      </pc:sldChg>
      <pc:sldChg chg="addSp delSp modSp add ord">
        <pc:chgData name="耀彬 徐" userId="1644b6d277bbd0f5" providerId="LiveId" clId="{01CC9CAD-FA96-416E-BE3D-192ADBF9E945}" dt="2019-02-28T12:43:12.541" v="61" actId="1076"/>
        <pc:sldMkLst>
          <pc:docMk/>
          <pc:sldMk cId="3098428449" sldId="259"/>
        </pc:sldMkLst>
        <pc:spChg chg="del">
          <ac:chgData name="耀彬 徐" userId="1644b6d277bbd0f5" providerId="LiveId" clId="{01CC9CAD-FA96-416E-BE3D-192ADBF9E945}" dt="2019-02-28T12:36:47.071" v="32" actId="478"/>
          <ac:spMkLst>
            <pc:docMk/>
            <pc:sldMk cId="3098428449" sldId="259"/>
            <ac:spMk id="2" creationId="{45DD1A7D-8CF2-4477-962E-2E67A9B813E7}"/>
          </ac:spMkLst>
        </pc:spChg>
        <pc:spChg chg="del">
          <ac:chgData name="耀彬 徐" userId="1644b6d277bbd0f5" providerId="LiveId" clId="{01CC9CAD-FA96-416E-BE3D-192ADBF9E945}" dt="2019-02-28T12:36:47.071" v="32" actId="478"/>
          <ac:spMkLst>
            <pc:docMk/>
            <pc:sldMk cId="3098428449" sldId="259"/>
            <ac:spMk id="3" creationId="{47829A56-0B62-4D1A-BACA-C34F450F04C9}"/>
          </ac:spMkLst>
        </pc:spChg>
        <pc:picChg chg="add mod">
          <ac:chgData name="耀彬 徐" userId="1644b6d277bbd0f5" providerId="LiveId" clId="{01CC9CAD-FA96-416E-BE3D-192ADBF9E945}" dt="2019-02-28T12:43:05.950" v="58" actId="1076"/>
          <ac:picMkLst>
            <pc:docMk/>
            <pc:sldMk cId="3098428449" sldId="259"/>
            <ac:picMk id="4" creationId="{0F8050D7-671C-42CA-AAB5-7AED8E206B5A}"/>
          </ac:picMkLst>
        </pc:picChg>
        <pc:picChg chg="add mod">
          <ac:chgData name="耀彬 徐" userId="1644b6d277bbd0f5" providerId="LiveId" clId="{01CC9CAD-FA96-416E-BE3D-192ADBF9E945}" dt="2019-02-28T12:43:08.056" v="59" actId="1076"/>
          <ac:picMkLst>
            <pc:docMk/>
            <pc:sldMk cId="3098428449" sldId="259"/>
            <ac:picMk id="5" creationId="{F62F821B-4B53-42E1-A8D0-FF5A1F9E2153}"/>
          </ac:picMkLst>
        </pc:picChg>
        <pc:picChg chg="add mod">
          <ac:chgData name="耀彬 徐" userId="1644b6d277bbd0f5" providerId="LiveId" clId="{01CC9CAD-FA96-416E-BE3D-192ADBF9E945}" dt="2019-02-28T12:43:09.810" v="60" actId="1076"/>
          <ac:picMkLst>
            <pc:docMk/>
            <pc:sldMk cId="3098428449" sldId="259"/>
            <ac:picMk id="6" creationId="{F5EC800E-5343-4D4E-A6F1-5D1BA9DBA22D}"/>
          </ac:picMkLst>
        </pc:picChg>
        <pc:picChg chg="add mod">
          <ac:chgData name="耀彬 徐" userId="1644b6d277bbd0f5" providerId="LiveId" clId="{01CC9CAD-FA96-416E-BE3D-192ADBF9E945}" dt="2019-02-28T12:43:12.541" v="61" actId="1076"/>
          <ac:picMkLst>
            <pc:docMk/>
            <pc:sldMk cId="3098428449" sldId="259"/>
            <ac:picMk id="7" creationId="{7A2890DB-55DB-4284-A7F0-B4D02514EE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2DDC-CE59-4C44-829C-E3E284E49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7D47DA-CEAE-4DE5-90CE-4F59500FA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72744-FB87-402E-9F89-0375A633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D0AFC-B377-4276-92D8-05EA5575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A7BDB-6B86-480D-A127-82FC155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1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B158E-A336-4C1F-A75F-70CB7183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02399-B8BC-4A59-A9BD-EFA31874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E7258-D856-4D60-A5DA-E33247EB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99AEB-D3F4-4D58-8188-8B67674E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33EE-67B3-4A0F-A0CA-72E1AE59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B5FDA-95B8-4326-8E8F-B33F030F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4655E-8413-4CA5-B2ED-93D4F92E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C6631-29E9-4993-A593-86D178F7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9BCF6-524B-41F7-99A5-124CCFB6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6DF8C-D4A0-462E-89F7-4B86F598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F5A78-C496-42D8-B9C1-DABDC87C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1D808-10D0-404C-8F49-318C641B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AAFC8-78A7-413E-9313-E669C580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EB158-E3CC-4FFC-8D95-89543BF2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DD4AF-763D-4088-8499-7B63EF4D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10738-7D9B-4DC0-B247-3C5FE638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E2467-923F-4871-AE44-064F1A3C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D0BF3-0A3F-4657-97F1-631D70D2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B73ED-70C4-41B8-98D1-44A5AAA6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9822C-7F54-42A9-B920-0EC8C84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C8D17-335E-468D-A2A9-E7A42A90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651E2-BC6D-43EA-B659-294F4043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7B0B1-5017-48AA-B018-687DC0FB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08459-6882-4473-9E76-F7541CF5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AD325-CCD3-49F2-BD70-7FF38608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A28F7-3067-4306-B21C-AB122838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8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AC699-D82B-430A-908A-C7E69ED5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82312-EBF7-4220-AB72-05E8AF70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E2A3C-E593-42CB-828C-79FA0027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C2E2FF-B60D-4581-878B-AA503E8E4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B7CC99-46AA-485E-8EDC-3AB41B31F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C69B6-D4EC-491F-997D-1BA67380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4EEE40-6101-4621-BDC7-25C63D9E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72E1B1-9754-4B48-8784-C54639F5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F0AED-E09C-46CB-96DD-B91099C4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9706E-B767-4E5C-A061-BEAAB54E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6E3FA-4639-4ED9-8922-2CE6C581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ED89BC-AE32-45CA-9201-B22EC8D6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193FB1-E919-40C3-9B2D-05014CF8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686E3-2C15-4AE1-B065-49563D55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0B7BC-C8F3-4A56-83C3-7A62C391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1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AEDB6-C861-4086-9DA8-3E23D09E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986C0-0D1A-4FC1-90BA-08EFED73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9F53D-BA16-414B-8D05-9A28A22A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9B5B2-53CA-4AB7-850E-808349E9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03758-ECBB-4186-AE85-1A06CAD9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A60F4-23BC-4C75-A66C-EE9E5291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96BBA-A119-45C1-B114-BB98C705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F93146-B21F-4AD3-9423-97A9145FE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2FDBF-0199-405B-9F9F-9B5A5DBC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DDEB2-9DBA-4125-8983-CF7CBB77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1BEBC-3BFE-476C-83F5-07BC139D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24B76-1905-40E3-BC19-B9221FF4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E2BF8-AC36-486A-8DD0-4800D80A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E3F59-47D0-4B00-933D-5B88C5CE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44F7F-95F2-446A-A936-DC047493A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EBB1-A1BD-48AA-AA8D-F099A808623F}" type="datetimeFigureOut">
              <a:rPr lang="zh-CN" altLang="en-US" smtClean="0"/>
              <a:t>2019/2/28/Thursday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1E538-7816-49FB-8E1F-593E847F0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9C90E-9E35-4182-BAFC-DD0FF2EB3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94FB-117C-4597-91B5-6BE91751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28131C-671E-488E-A8C4-7B524A0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04" y="327027"/>
            <a:ext cx="4943422" cy="126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5E486D-C04C-4344-BE98-73888CA5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104" y="1697803"/>
            <a:ext cx="4943422" cy="1263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ED81A3-459B-4E00-9291-E211AD7DC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04" y="3068579"/>
            <a:ext cx="4943422" cy="1263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644BE7-7CC7-466B-9C57-15C0197AF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104" y="4439355"/>
            <a:ext cx="4943422" cy="12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D9AC48-1121-43CC-8AAC-6615F6FD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37" y="1781945"/>
            <a:ext cx="4943422" cy="126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3D32F9-2D11-4585-9432-1DB33E4C5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937" y="446809"/>
            <a:ext cx="4943422" cy="1263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0EE1DC-85F8-4B29-8FB9-10BB8B846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37" y="3117081"/>
            <a:ext cx="4943422" cy="12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8050D7-671C-42CA-AAB5-7AED8E20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49" y="659982"/>
            <a:ext cx="4943422" cy="126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2F821B-4B53-42E1-A8D0-FF5A1F9E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349" y="2028779"/>
            <a:ext cx="4943422" cy="1263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EC800E-5343-4D4E-A6F1-5D1BA9DBA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349" y="3397576"/>
            <a:ext cx="4943422" cy="1263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2890DB-55DB-4284-A7F0-B4D02514E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349" y="4766373"/>
            <a:ext cx="4943422" cy="12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37E7F7-C4D3-40E6-90F4-8FDCCBE5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17" y="504056"/>
            <a:ext cx="5124738" cy="1263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9E641E-6EC0-4A2F-B0B6-D135B9EC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17" y="1767411"/>
            <a:ext cx="5124738" cy="1263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9C5C3A-86DA-4A0B-8BDE-6941CD42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717" y="3030766"/>
            <a:ext cx="5124738" cy="1263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655046-5880-493C-947E-25B756841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17" y="4294121"/>
            <a:ext cx="4943422" cy="12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2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耀彬 徐</dc:creator>
  <cp:lastModifiedBy>耀彬 徐</cp:lastModifiedBy>
  <cp:revision>1</cp:revision>
  <dcterms:created xsi:type="dcterms:W3CDTF">2019-02-28T12:26:20Z</dcterms:created>
  <dcterms:modified xsi:type="dcterms:W3CDTF">2019-02-28T12:44:05Z</dcterms:modified>
</cp:coreProperties>
</file>