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DB"/>
    <a:srgbClr val="EBE1F3"/>
    <a:srgbClr val="DBC8EA"/>
    <a:srgbClr val="FBE5D6"/>
    <a:srgbClr val="DB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57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B6147-A9BA-4137-B682-A1A024CD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30EB4-054C-4041-9C3B-9FFA26B7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DB6E8-2892-4064-8F62-592B55FD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8770F-86CC-4704-98ED-A507F50F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2E9EE-9B80-4A84-BE9A-F1F287A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1156-CD8B-4CF3-94BD-D35EC98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5F6BA-0556-4137-9DFF-BA168DAF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FE7B2-58B6-47D8-B2FC-EB78AF48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F4045-4354-460F-A66B-B11F861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533E-6FA9-4A29-9510-02487D4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B7262-7920-4763-ACA1-5FFA08DA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1B602-A235-47FE-BF58-F18F47FA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AD20-C1C8-431F-AB51-3202DD83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0A130-BBA9-4A94-9AA7-AF759F2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DF897-E365-483D-8B81-B4B1886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A9A2C-2F64-4F3D-9B3C-63AC7636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220D9-33FC-404E-8514-96CC19F8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C57B9-311D-46E2-B7A5-A9EFF418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EF430-84D3-4818-B118-57897F71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10853-84D0-4932-A777-B5432FE4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1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70A5-6C0A-4018-855A-3350710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06998-D5D9-498D-9345-D0A091E1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7857B-F71A-4188-9F2A-14161CDE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3D8A-6F8E-4B64-A26C-C331EDD7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B0379-2A85-4398-870D-E6A3D38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38D8-0BA8-427D-ACE1-2849CB13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4BD24-751E-43A3-805B-2B4E28212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341DA-F625-4907-BAE3-FA1B3E3A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FD6FE-D180-4FC9-B83E-3FC6EDE5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C9F00-944C-4145-8349-A35324F7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184D5-1F8D-4698-BD37-3507EE45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1B641-0382-4904-8DF9-DD4C49B4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CD872-362C-44C1-A606-67CCA8F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15937-4A94-4CC1-BFDB-E4384D1D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791C2-2C38-40D2-9B66-137B55FE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6A946-0A23-4BD9-8D95-85428F30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CBC3A-9BB8-471A-8078-C4C63FEC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83F20-2C88-4D6D-A3BC-8BD99F2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4AB62-B6AD-47D9-96DF-B41FC5D5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8B7E-543A-4E40-84AB-E72051DA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49A385-BBF4-491D-A593-42B31322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50128-9AC3-4DD0-B795-25C1940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73178-80D0-481C-8340-8C1D496E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A6524D-08D2-4F23-ABE9-AEC9E834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507CC-0320-4C4F-9C04-282DB20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5FE7-D49B-493D-920D-DFE047A8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3604-8B3B-4BA7-BBF3-2D9EDECF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19427-8165-4D71-BC64-30D2CD14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41B25-04DC-4F03-9F5C-93D26019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B4AEE-BD9F-4DAA-9C5C-01ABAE3E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28EBE-865C-435B-B473-C29A42D5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D6D10-2E1A-48C3-B6E2-F424B53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6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A056-E0F6-4A60-B2B7-A85820A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7EDEE-6F7F-4DCA-A7C8-A8FDC2809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7B351-FF72-4359-930F-96664866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5EFEB-1A76-4AB2-B14D-E80675BF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AADF0-2167-410E-9D25-C125EFCA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994BF-766C-49BA-868A-4DE55D73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9B4A10-A98D-4DD5-AF2A-FAE0BE1F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9A970-BA9A-4694-8E26-03A18E19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35843-2445-446A-BAA8-82FC2FAC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760F-4E84-4F01-A385-5BEBCE3FF9EA}" type="datetimeFigureOut">
              <a:rPr lang="zh-CN" altLang="en-US" smtClean="0"/>
              <a:t>2021/05/20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C4158-B278-4CFA-899E-015F8219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DB374-93BF-46C9-B483-D4B1E41F6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FAF0-80B3-4865-922F-7066F4CE9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B2BBE04-BA1F-43CE-B823-24B778E2354D}"/>
              </a:ext>
            </a:extLst>
          </p:cNvPr>
          <p:cNvGrpSpPr>
            <a:grpSpLocks noChangeAspect="1"/>
          </p:cNvGrpSpPr>
          <p:nvPr/>
        </p:nvGrpSpPr>
        <p:grpSpPr>
          <a:xfrm>
            <a:off x="733011" y="414384"/>
            <a:ext cx="3935758" cy="3949798"/>
            <a:chOff x="733011" y="414384"/>
            <a:chExt cx="5808216" cy="58289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11E77E-C416-4B15-880F-AD4C12D2CF78}"/>
                </a:ext>
              </a:extLst>
            </p:cNvPr>
            <p:cNvSpPr/>
            <p:nvPr/>
          </p:nvSpPr>
          <p:spPr>
            <a:xfrm>
              <a:off x="1387325" y="414384"/>
              <a:ext cx="3539550" cy="4005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8A73A9-A106-4A17-99DF-D5FDB57EDBD8}"/>
                </a:ext>
              </a:extLst>
            </p:cNvPr>
            <p:cNvSpPr/>
            <p:nvPr/>
          </p:nvSpPr>
          <p:spPr>
            <a:xfrm rot="16200000">
              <a:off x="-1707003" y="3402713"/>
              <a:ext cx="5280621" cy="4005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9DCCD2-1866-4684-8725-7EDF07AB1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7" t="12138" r="14106" b="10863"/>
            <a:stretch/>
          </p:blipFill>
          <p:spPr>
            <a:xfrm>
              <a:off x="1387324" y="962699"/>
              <a:ext cx="3539550" cy="528062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3F22506-35B9-47C6-8988-A52B4BF9A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59" t="11883" r="46191" b="11117"/>
            <a:stretch/>
          </p:blipFill>
          <p:spPr>
            <a:xfrm>
              <a:off x="6307184" y="962699"/>
              <a:ext cx="234043" cy="5280620"/>
            </a:xfrm>
            <a:prstGeom prst="rect">
              <a:avLst/>
            </a:prstGeom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58A5FF73-1724-475B-9F45-CCB5FB32CC2D}"/>
                </a:ext>
              </a:extLst>
            </p:cNvPr>
            <p:cNvSpPr/>
            <p:nvPr/>
          </p:nvSpPr>
          <p:spPr>
            <a:xfrm>
              <a:off x="5181600" y="3429000"/>
              <a:ext cx="870858" cy="59871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EC94AD3-790B-4AA4-B093-645C08A9F1CC}"/>
              </a:ext>
            </a:extLst>
          </p:cNvPr>
          <p:cNvGrpSpPr/>
          <p:nvPr/>
        </p:nvGrpSpPr>
        <p:grpSpPr>
          <a:xfrm>
            <a:off x="-853323" y="-124165"/>
            <a:ext cx="13970657" cy="5997843"/>
            <a:chOff x="-853323" y="-124165"/>
            <a:chExt cx="13970657" cy="599784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D6DC4D-75F9-4166-BF45-29E224C43CC9}"/>
                </a:ext>
              </a:extLst>
            </p:cNvPr>
            <p:cNvSpPr/>
            <p:nvPr/>
          </p:nvSpPr>
          <p:spPr>
            <a:xfrm>
              <a:off x="-151471" y="1182322"/>
              <a:ext cx="13268805" cy="599769"/>
            </a:xfrm>
            <a:prstGeom prst="rect">
              <a:avLst/>
            </a:prstGeom>
            <a:solidFill>
              <a:srgbClr val="EBE1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BA2CC3-E0BB-41D2-A342-361248CAB009}"/>
                </a:ext>
              </a:extLst>
            </p:cNvPr>
            <p:cNvSpPr/>
            <p:nvPr/>
          </p:nvSpPr>
          <p:spPr>
            <a:xfrm>
              <a:off x="-151471" y="2159572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75B111-47E7-4606-B785-82A5A147D54B}"/>
                </a:ext>
              </a:extLst>
            </p:cNvPr>
            <p:cNvSpPr/>
            <p:nvPr/>
          </p:nvSpPr>
          <p:spPr>
            <a:xfrm>
              <a:off x="657634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8C4D05-68E9-4379-8D77-14F601E60C5C}"/>
                </a:ext>
              </a:extLst>
            </p:cNvPr>
            <p:cNvSpPr/>
            <p:nvPr/>
          </p:nvSpPr>
          <p:spPr>
            <a:xfrm>
              <a:off x="1279513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048D75-4762-4209-AA03-FCB34A9ECFA9}"/>
                </a:ext>
              </a:extLst>
            </p:cNvPr>
            <p:cNvSpPr/>
            <p:nvPr/>
          </p:nvSpPr>
          <p:spPr>
            <a:xfrm>
              <a:off x="1901392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95EF7C8-7EF0-4A4F-A54E-65C25649363B}"/>
                </a:ext>
              </a:extLst>
            </p:cNvPr>
            <p:cNvSpPr/>
            <p:nvPr/>
          </p:nvSpPr>
          <p:spPr>
            <a:xfrm>
              <a:off x="2523271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9B50CC-F7D3-4A24-B1ED-D1F1BC72B04D}"/>
                </a:ext>
              </a:extLst>
            </p:cNvPr>
            <p:cNvSpPr/>
            <p:nvPr/>
          </p:nvSpPr>
          <p:spPr>
            <a:xfrm>
              <a:off x="3145150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CB052F-F267-46B5-A368-DBC878DA7939}"/>
                </a:ext>
              </a:extLst>
            </p:cNvPr>
            <p:cNvSpPr/>
            <p:nvPr/>
          </p:nvSpPr>
          <p:spPr>
            <a:xfrm>
              <a:off x="3767029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3A9D9D-DA47-487D-B13C-59883580F083}"/>
                </a:ext>
              </a:extLst>
            </p:cNvPr>
            <p:cNvSpPr/>
            <p:nvPr/>
          </p:nvSpPr>
          <p:spPr>
            <a:xfrm>
              <a:off x="4388908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4E0F0DD-7312-40FF-9EBF-AE828975DC70}"/>
                </a:ext>
              </a:extLst>
            </p:cNvPr>
            <p:cNvSpPr/>
            <p:nvPr/>
          </p:nvSpPr>
          <p:spPr>
            <a:xfrm>
              <a:off x="5015462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1BDE20-A794-41D8-A109-CACDE4721CCA}"/>
                </a:ext>
              </a:extLst>
            </p:cNvPr>
            <p:cNvSpPr/>
            <p:nvPr/>
          </p:nvSpPr>
          <p:spPr>
            <a:xfrm>
              <a:off x="5632666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92B3402-1AD0-4CA9-90A7-BDE3B998A459}"/>
                </a:ext>
              </a:extLst>
            </p:cNvPr>
            <p:cNvSpPr/>
            <p:nvPr/>
          </p:nvSpPr>
          <p:spPr>
            <a:xfrm>
              <a:off x="6263895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695641-71F6-4B35-8FCF-1E238E6AF3A6}"/>
                </a:ext>
              </a:extLst>
            </p:cNvPr>
            <p:cNvSpPr/>
            <p:nvPr/>
          </p:nvSpPr>
          <p:spPr>
            <a:xfrm>
              <a:off x="6881099" y="2159572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2B400B-4B58-4647-84CC-9D9CFA4CB90E}"/>
                </a:ext>
              </a:extLst>
            </p:cNvPr>
            <p:cNvSpPr/>
            <p:nvPr/>
          </p:nvSpPr>
          <p:spPr>
            <a:xfrm>
              <a:off x="7498303" y="2159572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7EFDF1-4745-4647-818E-1C567975D48E}"/>
                </a:ext>
              </a:extLst>
            </p:cNvPr>
            <p:cNvSpPr/>
            <p:nvPr/>
          </p:nvSpPr>
          <p:spPr>
            <a:xfrm>
              <a:off x="8328759" y="2159572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B9935-EB05-4AE5-85F1-92FCBEE94651}"/>
                </a:ext>
              </a:extLst>
            </p:cNvPr>
            <p:cNvSpPr/>
            <p:nvPr/>
          </p:nvSpPr>
          <p:spPr>
            <a:xfrm>
              <a:off x="9159215" y="2159572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3865A0-910C-48C8-A962-F7154D3A24B8}"/>
                </a:ext>
              </a:extLst>
            </p:cNvPr>
            <p:cNvSpPr/>
            <p:nvPr/>
          </p:nvSpPr>
          <p:spPr>
            <a:xfrm>
              <a:off x="9963645" y="2159572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426666-2B50-4F55-8A11-E93236FC253D}"/>
                </a:ext>
              </a:extLst>
            </p:cNvPr>
            <p:cNvSpPr/>
            <p:nvPr/>
          </p:nvSpPr>
          <p:spPr>
            <a:xfrm>
              <a:off x="10774433" y="2159572"/>
              <a:ext cx="727226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28A4FD5-213F-41E6-B50C-7E6A8BF5127D}"/>
                </a:ext>
              </a:extLst>
            </p:cNvPr>
            <p:cNvSpPr/>
            <p:nvPr/>
          </p:nvSpPr>
          <p:spPr>
            <a:xfrm>
              <a:off x="11578863" y="2159572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2CA9EDD-66FE-463F-9B1C-59B0A4466FDD}"/>
                </a:ext>
              </a:extLst>
            </p:cNvPr>
            <p:cNvSpPr/>
            <p:nvPr/>
          </p:nvSpPr>
          <p:spPr>
            <a:xfrm>
              <a:off x="12390108" y="2159572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E16C423-7EF3-4D21-8534-44A6D6D9609E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12142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0A7AD59-70FC-4A76-AE27-1BDA3F9B67C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927634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88F31CE-1907-4F34-AE37-8708E024E01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1549513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B2A0D4B-3945-418D-BC5B-6CCAB2A2B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377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B0273AD-FB63-4654-A6D0-A3A5F1A69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256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F61A6CE-3A99-44B3-990B-6E7CC7D32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577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FAEA016-D7EE-4378-A706-E047F34B0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1456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2C9C3CF-6DA6-48C3-9535-1E981FA55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320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675688D-4D28-489B-83F3-2F21F478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99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EBAC9F1-5592-46D0-A385-2833AC4D1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198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55B533F-021E-417C-860A-58E449EDE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077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5434803-886B-4485-B972-A0522D59B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4941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9BB4AB-00F2-4040-A0ED-32FE7CA0A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6820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3C99179-68F8-4223-BA33-DD73E38A8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1684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5B9E2F7-1B96-40C4-B9C3-9594A0B07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2249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CF02E25-AC92-47B2-ACB4-08C09F32A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924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E719249-1649-40B4-9871-B4998E96D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4364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627C9EB-C4C4-4978-B9A0-EF5A1279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7664" y="1782091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4F6A1E4-7571-4437-8888-663E943357A8}"/>
                </a:ext>
              </a:extLst>
            </p:cNvPr>
            <p:cNvSpPr/>
            <p:nvPr/>
          </p:nvSpPr>
          <p:spPr>
            <a:xfrm>
              <a:off x="-151471" y="408841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AE38BDB-CDE0-4AC0-AD9C-639C79032663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212142" y="804841"/>
              <a:ext cx="0" cy="3774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BA50650-1CEF-40CD-AA0F-1AF39DBB80F5}"/>
                </a:ext>
              </a:extLst>
            </p:cNvPr>
            <p:cNvSpPr/>
            <p:nvPr/>
          </p:nvSpPr>
          <p:spPr>
            <a:xfrm>
              <a:off x="-853323" y="-124165"/>
              <a:ext cx="2316363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Sentence Embedding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C126037-4007-449A-B09C-6287CC3F6E87}"/>
                </a:ext>
              </a:extLst>
            </p:cNvPr>
            <p:cNvSpPr/>
            <p:nvPr/>
          </p:nvSpPr>
          <p:spPr>
            <a:xfrm>
              <a:off x="-151471" y="4500428"/>
              <a:ext cx="13268805" cy="599769"/>
            </a:xfrm>
            <a:prstGeom prst="rect">
              <a:avLst/>
            </a:prstGeom>
            <a:solidFill>
              <a:srgbClr val="EBE1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45DC9B6-185F-43CE-A17E-A66328C23F70}"/>
                </a:ext>
              </a:extLst>
            </p:cNvPr>
            <p:cNvSpPr/>
            <p:nvPr/>
          </p:nvSpPr>
          <p:spPr>
            <a:xfrm>
              <a:off x="1610717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53BB948-1922-4DC7-AC1E-296162538F40}"/>
                </a:ext>
              </a:extLst>
            </p:cNvPr>
            <p:cNvSpPr/>
            <p:nvPr/>
          </p:nvSpPr>
          <p:spPr>
            <a:xfrm>
              <a:off x="2544627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41D65F1-A036-4F00-8247-07132F18F547}"/>
                </a:ext>
              </a:extLst>
            </p:cNvPr>
            <p:cNvSpPr/>
            <p:nvPr/>
          </p:nvSpPr>
          <p:spPr>
            <a:xfrm>
              <a:off x="3166506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230609-C7DC-4E75-BF7D-513146E4373E}"/>
                </a:ext>
              </a:extLst>
            </p:cNvPr>
            <p:cNvSpPr/>
            <p:nvPr/>
          </p:nvSpPr>
          <p:spPr>
            <a:xfrm>
              <a:off x="378838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B92ABE5-9CFC-488F-8C87-87ED62DAB353}"/>
                </a:ext>
              </a:extLst>
            </p:cNvPr>
            <p:cNvSpPr/>
            <p:nvPr/>
          </p:nvSpPr>
          <p:spPr>
            <a:xfrm>
              <a:off x="4410264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81247C0-831C-4A50-B94B-C4158B66B7F7}"/>
                </a:ext>
              </a:extLst>
            </p:cNvPr>
            <p:cNvSpPr/>
            <p:nvPr/>
          </p:nvSpPr>
          <p:spPr>
            <a:xfrm>
              <a:off x="5032143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9766F20-83B1-47DA-97C6-81D27F94EC01}"/>
                </a:ext>
              </a:extLst>
            </p:cNvPr>
            <p:cNvSpPr/>
            <p:nvPr/>
          </p:nvSpPr>
          <p:spPr>
            <a:xfrm>
              <a:off x="565402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A3AE937-6FF9-4A90-99EF-A0D07A18D1B9}"/>
                </a:ext>
              </a:extLst>
            </p:cNvPr>
            <p:cNvSpPr/>
            <p:nvPr/>
          </p:nvSpPr>
          <p:spPr>
            <a:xfrm>
              <a:off x="6275901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E788200-877D-4DF9-8A4F-87F556E6D0B4}"/>
                </a:ext>
              </a:extLst>
            </p:cNvPr>
            <p:cNvSpPr/>
            <p:nvPr/>
          </p:nvSpPr>
          <p:spPr>
            <a:xfrm>
              <a:off x="690245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A32AC7F-5895-4F9E-A8DA-0E00C11A0063}"/>
                </a:ext>
              </a:extLst>
            </p:cNvPr>
            <p:cNvSpPr/>
            <p:nvPr/>
          </p:nvSpPr>
          <p:spPr>
            <a:xfrm>
              <a:off x="7519659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E5DC9D-A00D-436D-894A-491243A588AC}"/>
                </a:ext>
              </a:extLst>
            </p:cNvPr>
            <p:cNvSpPr/>
            <p:nvPr/>
          </p:nvSpPr>
          <p:spPr>
            <a:xfrm>
              <a:off x="8150888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9F2754-1FB9-42C0-9928-9698EDF1CA45}"/>
                </a:ext>
              </a:extLst>
            </p:cNvPr>
            <p:cNvSpPr/>
            <p:nvPr/>
          </p:nvSpPr>
          <p:spPr>
            <a:xfrm>
              <a:off x="876809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53588D6-8051-4C6F-8A51-0BB48242B5D3}"/>
                </a:ext>
              </a:extLst>
            </p:cNvPr>
            <p:cNvSpPr/>
            <p:nvPr/>
          </p:nvSpPr>
          <p:spPr>
            <a:xfrm>
              <a:off x="9385296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E9FE276-7188-4090-B563-EBFEDBA6F77B}"/>
                </a:ext>
              </a:extLst>
            </p:cNvPr>
            <p:cNvSpPr/>
            <p:nvPr/>
          </p:nvSpPr>
          <p:spPr>
            <a:xfrm>
              <a:off x="10204714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A67050-2755-4B11-8792-FDA76D12AC86}"/>
                </a:ext>
              </a:extLst>
            </p:cNvPr>
            <p:cNvSpPr/>
            <p:nvPr/>
          </p:nvSpPr>
          <p:spPr>
            <a:xfrm>
              <a:off x="10840935" y="5477678"/>
              <a:ext cx="727226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DE59FF0-C622-4B82-B177-BBF92A3A9DC6}"/>
                </a:ext>
              </a:extLst>
            </p:cNvPr>
            <p:cNvSpPr/>
            <p:nvPr/>
          </p:nvSpPr>
          <p:spPr>
            <a:xfrm>
              <a:off x="11578863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4863E27-9BED-4310-B416-F531ECABFF49}"/>
                </a:ext>
              </a:extLst>
            </p:cNvPr>
            <p:cNvSpPr/>
            <p:nvPr/>
          </p:nvSpPr>
          <p:spPr>
            <a:xfrm>
              <a:off x="12390108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DA68E28-72F3-4895-A942-9377285CBA10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042717" y="5100197"/>
              <a:ext cx="7234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F90D162-A56F-443D-851D-2B235A03DC57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2814627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C875E91-BF14-4563-9D47-7CE3361BFBE3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3436506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2C4E3A2-F179-4843-9EB1-2D9B43F12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3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6B312F2-A9E5-46DB-BB4E-B3C6AD63D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2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BDC4B63-8E02-4301-9231-C05E7A924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65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4BD58BC-7B4A-4739-A0D8-F5629EA0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BFB2D8A-6ACD-4D33-B12F-9C41B869B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336E418-28EF-46B0-865D-C0CA97A91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192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9D80DE81-6CB1-4F7C-A588-12149D1D9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191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E89E399-3469-4A30-A1CA-C63441A88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10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0AAFA2-446E-4995-9A51-5AD99E967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78BCF2F-81BE-4D2A-86B0-8665DDDF8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38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A6DC0FF-4F1F-45B7-B0E2-0953AF765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99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963FBCA-5AB4-4BB4-9157-60E402981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43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28D36BF-3220-443A-B0BF-7D88DF680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76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8A7B576-6D4C-4A7D-9454-AFF0F5BB12BD}"/>
                </a:ext>
              </a:extLst>
            </p:cNvPr>
            <p:cNvSpPr/>
            <p:nvPr/>
          </p:nvSpPr>
          <p:spPr>
            <a:xfrm>
              <a:off x="1610717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FDE223DA-392C-4A99-93CC-E2C1422D4C3A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H="1" flipV="1">
              <a:off x="2042717" y="4122947"/>
              <a:ext cx="7234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C9E9F66-0D21-4934-8F25-1DF9AC16823B}"/>
                </a:ext>
              </a:extLst>
            </p:cNvPr>
            <p:cNvSpPr/>
            <p:nvPr/>
          </p:nvSpPr>
          <p:spPr>
            <a:xfrm>
              <a:off x="-684262" y="3134699"/>
              <a:ext cx="385076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Sentence Embedding for Multi-label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49BC18C-B50B-4BF4-9ED2-0D8C44D86916}"/>
                </a:ext>
              </a:extLst>
            </p:cNvPr>
            <p:cNvSpPr/>
            <p:nvPr/>
          </p:nvSpPr>
          <p:spPr>
            <a:xfrm>
              <a:off x="724376" y="5477678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E576EEC-239F-49A7-A626-0BAE07F8B148}"/>
                </a:ext>
              </a:extLst>
            </p:cNvPr>
            <p:cNvSpPr/>
            <p:nvPr/>
          </p:nvSpPr>
          <p:spPr>
            <a:xfrm>
              <a:off x="722549" y="3726947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AE13CC2-D8E6-44A3-A2C2-EF3FF7C6394D}"/>
                </a:ext>
              </a:extLst>
            </p:cNvPr>
            <p:cNvSpPr/>
            <p:nvPr/>
          </p:nvSpPr>
          <p:spPr>
            <a:xfrm>
              <a:off x="-165618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3F2ABE9-5820-405D-96CA-CAD788578946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266382" y="5100197"/>
              <a:ext cx="3653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44B6BD58-C5C7-4828-9395-30AA9F14AFBD}"/>
                </a:ext>
              </a:extLst>
            </p:cNvPr>
            <p:cNvSpPr/>
            <p:nvPr/>
          </p:nvSpPr>
          <p:spPr>
            <a:xfrm>
              <a:off x="-165618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385FA2CA-62F8-4C65-B114-10B81DE7D628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66381" y="4122947"/>
              <a:ext cx="1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93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B44E4F-9B35-4589-A0B6-83FCA8E8B75B}"/>
              </a:ext>
            </a:extLst>
          </p:cNvPr>
          <p:cNvGrpSpPr/>
          <p:nvPr/>
        </p:nvGrpSpPr>
        <p:grpSpPr>
          <a:xfrm>
            <a:off x="729931" y="342657"/>
            <a:ext cx="9361243" cy="5815656"/>
            <a:chOff x="-516978" y="93275"/>
            <a:chExt cx="9361243" cy="581565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09F11BC-B218-4CDE-9BF9-DFC0F4CE0C96}"/>
                </a:ext>
              </a:extLst>
            </p:cNvPr>
            <p:cNvSpPr/>
            <p:nvPr/>
          </p:nvSpPr>
          <p:spPr>
            <a:xfrm>
              <a:off x="4074870" y="93275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562763-0569-47C7-9282-506AD41C630A}"/>
                </a:ext>
              </a:extLst>
            </p:cNvPr>
            <p:cNvSpPr/>
            <p:nvPr/>
          </p:nvSpPr>
          <p:spPr>
            <a:xfrm>
              <a:off x="5008780" y="93275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29BBDBF-1F0E-44D6-B3DB-C46B0ED0D4C2}"/>
                </a:ext>
              </a:extLst>
            </p:cNvPr>
            <p:cNvSpPr/>
            <p:nvPr/>
          </p:nvSpPr>
          <p:spPr>
            <a:xfrm>
              <a:off x="5630659" y="93275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F4DEB6E-6B82-4695-A55E-94A5DF6F9E31}"/>
                </a:ext>
              </a:extLst>
            </p:cNvPr>
            <p:cNvSpPr/>
            <p:nvPr/>
          </p:nvSpPr>
          <p:spPr>
            <a:xfrm>
              <a:off x="6252538" y="93275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6FCF915-086C-4406-9967-BADAE837539F}"/>
                </a:ext>
              </a:extLst>
            </p:cNvPr>
            <p:cNvSpPr/>
            <p:nvPr/>
          </p:nvSpPr>
          <p:spPr>
            <a:xfrm>
              <a:off x="6874417" y="93275"/>
              <a:ext cx="540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4A65862-EE1C-4F85-AB04-947710CDE46E}"/>
                </a:ext>
              </a:extLst>
            </p:cNvPr>
            <p:cNvSpPr/>
            <p:nvPr/>
          </p:nvSpPr>
          <p:spPr>
            <a:xfrm>
              <a:off x="7499835" y="93275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B4138B5-14DB-4B2F-BE0D-94524F1AC23D}"/>
                </a:ext>
              </a:extLst>
            </p:cNvPr>
            <p:cNvSpPr/>
            <p:nvPr/>
          </p:nvSpPr>
          <p:spPr>
            <a:xfrm>
              <a:off x="8117039" y="93275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AAB7620-8124-4ED6-A651-1B7AECC974F0}"/>
                </a:ext>
              </a:extLst>
            </p:cNvPr>
            <p:cNvSpPr/>
            <p:nvPr/>
          </p:nvSpPr>
          <p:spPr>
            <a:xfrm>
              <a:off x="3188529" y="93275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9F7247D-6E3D-4778-A865-61DE90F7AEF0}"/>
                </a:ext>
              </a:extLst>
            </p:cNvPr>
            <p:cNvSpPr/>
            <p:nvPr/>
          </p:nvSpPr>
          <p:spPr>
            <a:xfrm>
              <a:off x="456485" y="93275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208917F-2A4E-4A68-A3D5-8B235C01CD38}"/>
                </a:ext>
              </a:extLst>
            </p:cNvPr>
            <p:cNvSpPr/>
            <p:nvPr/>
          </p:nvSpPr>
          <p:spPr>
            <a:xfrm>
              <a:off x="1416094" y="97486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2]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AF41EE8-8797-47ED-BE2A-9BF2DD7E1FD1}"/>
                </a:ext>
              </a:extLst>
            </p:cNvPr>
            <p:cNvSpPr/>
            <p:nvPr/>
          </p:nvSpPr>
          <p:spPr>
            <a:xfrm>
              <a:off x="2375703" y="94012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3]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CD63CB8-4CA0-4275-9CCE-3E09D7604229}"/>
                </a:ext>
              </a:extLst>
            </p:cNvPr>
            <p:cNvSpPr/>
            <p:nvPr/>
          </p:nvSpPr>
          <p:spPr>
            <a:xfrm>
              <a:off x="-494201" y="637560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F7C3EE9-E378-4E58-A7A8-087FD9D968E8}"/>
                </a:ext>
              </a:extLst>
            </p:cNvPr>
            <p:cNvSpPr/>
            <p:nvPr/>
          </p:nvSpPr>
          <p:spPr>
            <a:xfrm>
              <a:off x="-494201" y="1178800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2]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10072B2-82B9-4052-808F-D7CF8B06292F}"/>
                </a:ext>
              </a:extLst>
            </p:cNvPr>
            <p:cNvSpPr/>
            <p:nvPr/>
          </p:nvSpPr>
          <p:spPr>
            <a:xfrm>
              <a:off x="-494201" y="1720040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3]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DABB4968-863C-49FD-9A71-ED4AAB980AC5}"/>
                </a:ext>
              </a:extLst>
            </p:cNvPr>
            <p:cNvSpPr/>
            <p:nvPr/>
          </p:nvSpPr>
          <p:spPr>
            <a:xfrm>
              <a:off x="-494201" y="2261280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99FBF21F-D189-4BB8-A3DB-9ED19A94B8C0}"/>
                </a:ext>
              </a:extLst>
            </p:cNvPr>
            <p:cNvSpPr/>
            <p:nvPr/>
          </p:nvSpPr>
          <p:spPr>
            <a:xfrm>
              <a:off x="-494201" y="2802520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C96F961-D69C-4C8F-85DC-8F3AFD78D76E}"/>
                </a:ext>
              </a:extLst>
            </p:cNvPr>
            <p:cNvSpPr/>
            <p:nvPr/>
          </p:nvSpPr>
          <p:spPr>
            <a:xfrm>
              <a:off x="-504392" y="3343760"/>
              <a:ext cx="864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80C1D49-C224-4174-93BC-EF3518AB6CFB}"/>
                </a:ext>
              </a:extLst>
            </p:cNvPr>
            <p:cNvSpPr/>
            <p:nvPr/>
          </p:nvSpPr>
          <p:spPr>
            <a:xfrm>
              <a:off x="-516978" y="3885000"/>
              <a:ext cx="864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63ECE0D-9906-41E6-9389-79F4757462EF}"/>
                </a:ext>
              </a:extLst>
            </p:cNvPr>
            <p:cNvSpPr/>
            <p:nvPr/>
          </p:nvSpPr>
          <p:spPr>
            <a:xfrm>
              <a:off x="-516978" y="4426240"/>
              <a:ext cx="864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5B5C970-42D6-4DF2-BC1A-CC97ECE33FFA}"/>
                </a:ext>
              </a:extLst>
            </p:cNvPr>
            <p:cNvSpPr/>
            <p:nvPr/>
          </p:nvSpPr>
          <p:spPr>
            <a:xfrm>
              <a:off x="-516978" y="4967480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6FE1AF3E-3A86-4AA7-979E-565133E6FCD4}"/>
                </a:ext>
              </a:extLst>
            </p:cNvPr>
            <p:cNvSpPr/>
            <p:nvPr/>
          </p:nvSpPr>
          <p:spPr>
            <a:xfrm>
              <a:off x="-516978" y="5508720"/>
              <a:ext cx="864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03C122FE-8167-4919-BFD0-64B4D2163FA8}"/>
                </a:ext>
              </a:extLst>
            </p:cNvPr>
            <p:cNvSpPr/>
            <p:nvPr/>
          </p:nvSpPr>
          <p:spPr>
            <a:xfrm>
              <a:off x="4074870" y="63756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6B2FCEE-3437-4CF1-A207-0DC640D65820}"/>
                </a:ext>
              </a:extLst>
            </p:cNvPr>
            <p:cNvSpPr/>
            <p:nvPr/>
          </p:nvSpPr>
          <p:spPr>
            <a:xfrm>
              <a:off x="5008780" y="63756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23BA7959-05D1-4501-81DE-CC77AC39DFE8}"/>
                </a:ext>
              </a:extLst>
            </p:cNvPr>
            <p:cNvSpPr/>
            <p:nvPr/>
          </p:nvSpPr>
          <p:spPr>
            <a:xfrm>
              <a:off x="5630659" y="63756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8AA7992-8A50-4380-9E36-0A13E83E8610}"/>
                </a:ext>
              </a:extLst>
            </p:cNvPr>
            <p:cNvSpPr/>
            <p:nvPr/>
          </p:nvSpPr>
          <p:spPr>
            <a:xfrm>
              <a:off x="6252538" y="63756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C1306D8-5F68-45B3-8B7C-EE68D6FFE959}"/>
                </a:ext>
              </a:extLst>
            </p:cNvPr>
            <p:cNvSpPr/>
            <p:nvPr/>
          </p:nvSpPr>
          <p:spPr>
            <a:xfrm>
              <a:off x="6874417" y="63756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A04D88E-50E9-43C7-8946-0FC0DC38A675}"/>
                </a:ext>
              </a:extLst>
            </p:cNvPr>
            <p:cNvSpPr/>
            <p:nvPr/>
          </p:nvSpPr>
          <p:spPr>
            <a:xfrm>
              <a:off x="7499835" y="63756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625C92B-02B3-4684-886B-A2B89B2FFB46}"/>
                </a:ext>
              </a:extLst>
            </p:cNvPr>
            <p:cNvSpPr/>
            <p:nvPr/>
          </p:nvSpPr>
          <p:spPr>
            <a:xfrm>
              <a:off x="8117039" y="63756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D8D814C-2335-4966-8A93-7AD747B4E4B8}"/>
                </a:ext>
              </a:extLst>
            </p:cNvPr>
            <p:cNvSpPr/>
            <p:nvPr/>
          </p:nvSpPr>
          <p:spPr>
            <a:xfrm>
              <a:off x="3188529" y="63756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F21C2DC-DF23-47E3-B27B-DE019EDA228A}"/>
                </a:ext>
              </a:extLst>
            </p:cNvPr>
            <p:cNvSpPr/>
            <p:nvPr/>
          </p:nvSpPr>
          <p:spPr>
            <a:xfrm>
              <a:off x="456485" y="637560"/>
              <a:ext cx="864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94E18C6-E8C6-4CC9-BF0B-EBB12E3ED4AD}"/>
                </a:ext>
              </a:extLst>
            </p:cNvPr>
            <p:cNvSpPr/>
            <p:nvPr/>
          </p:nvSpPr>
          <p:spPr>
            <a:xfrm>
              <a:off x="1416094" y="641771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3E0AFB3-F823-414A-BCC6-3705D89032A0}"/>
                </a:ext>
              </a:extLst>
            </p:cNvPr>
            <p:cNvSpPr/>
            <p:nvPr/>
          </p:nvSpPr>
          <p:spPr>
            <a:xfrm>
              <a:off x="2375703" y="638297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59941915-8D91-4C02-AE01-E5BC83FFF064}"/>
                </a:ext>
              </a:extLst>
            </p:cNvPr>
            <p:cNvSpPr/>
            <p:nvPr/>
          </p:nvSpPr>
          <p:spPr>
            <a:xfrm>
              <a:off x="4074870" y="117880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C6A2D21A-88FD-49E2-B793-86CB730778CD}"/>
                </a:ext>
              </a:extLst>
            </p:cNvPr>
            <p:cNvSpPr/>
            <p:nvPr/>
          </p:nvSpPr>
          <p:spPr>
            <a:xfrm>
              <a:off x="5008780" y="117880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C969B06-A24A-47A2-95F1-7087121BC8B0}"/>
                </a:ext>
              </a:extLst>
            </p:cNvPr>
            <p:cNvSpPr/>
            <p:nvPr/>
          </p:nvSpPr>
          <p:spPr>
            <a:xfrm>
              <a:off x="5630659" y="117880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254114C-441C-4590-95F0-E5CD36246D36}"/>
                </a:ext>
              </a:extLst>
            </p:cNvPr>
            <p:cNvSpPr/>
            <p:nvPr/>
          </p:nvSpPr>
          <p:spPr>
            <a:xfrm>
              <a:off x="6252538" y="117880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6FB42E-82BF-499C-AF35-B94A0C653568}"/>
                </a:ext>
              </a:extLst>
            </p:cNvPr>
            <p:cNvSpPr/>
            <p:nvPr/>
          </p:nvSpPr>
          <p:spPr>
            <a:xfrm>
              <a:off x="6874417" y="117880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8AD839F-607D-49E9-B3FA-E5CA0C9CADCF}"/>
                </a:ext>
              </a:extLst>
            </p:cNvPr>
            <p:cNvSpPr/>
            <p:nvPr/>
          </p:nvSpPr>
          <p:spPr>
            <a:xfrm>
              <a:off x="7499835" y="117880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A57FF7F-5713-4A33-8BD5-9EE23F689149}"/>
                </a:ext>
              </a:extLst>
            </p:cNvPr>
            <p:cNvSpPr/>
            <p:nvPr/>
          </p:nvSpPr>
          <p:spPr>
            <a:xfrm>
              <a:off x="8117039" y="117880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535CA1A-80FE-4FFC-A3A2-9A492955458B}"/>
                </a:ext>
              </a:extLst>
            </p:cNvPr>
            <p:cNvSpPr/>
            <p:nvPr/>
          </p:nvSpPr>
          <p:spPr>
            <a:xfrm>
              <a:off x="3188529" y="117880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C42D911D-4F06-4DE5-B546-4F310D1EF129}"/>
                </a:ext>
              </a:extLst>
            </p:cNvPr>
            <p:cNvSpPr/>
            <p:nvPr/>
          </p:nvSpPr>
          <p:spPr>
            <a:xfrm>
              <a:off x="456485" y="117880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C128396E-0A86-4592-9F30-1598C3CA595B}"/>
                </a:ext>
              </a:extLst>
            </p:cNvPr>
            <p:cNvSpPr/>
            <p:nvPr/>
          </p:nvSpPr>
          <p:spPr>
            <a:xfrm>
              <a:off x="1416094" y="1183011"/>
              <a:ext cx="864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12BC429-9FE7-4977-BE35-5884B8714DE9}"/>
                </a:ext>
              </a:extLst>
            </p:cNvPr>
            <p:cNvSpPr/>
            <p:nvPr/>
          </p:nvSpPr>
          <p:spPr>
            <a:xfrm>
              <a:off x="2375703" y="1179537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CD34877-0FEE-4357-9B0A-3F4DD3C5C15D}"/>
                </a:ext>
              </a:extLst>
            </p:cNvPr>
            <p:cNvSpPr/>
            <p:nvPr/>
          </p:nvSpPr>
          <p:spPr>
            <a:xfrm>
              <a:off x="4074870" y="17200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000DD7E-CF4B-454B-9C71-F2EE9593311C}"/>
                </a:ext>
              </a:extLst>
            </p:cNvPr>
            <p:cNvSpPr/>
            <p:nvPr/>
          </p:nvSpPr>
          <p:spPr>
            <a:xfrm>
              <a:off x="5008780" y="17200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56314A2-2EEE-48CA-950E-A729E903CB86}"/>
                </a:ext>
              </a:extLst>
            </p:cNvPr>
            <p:cNvSpPr/>
            <p:nvPr/>
          </p:nvSpPr>
          <p:spPr>
            <a:xfrm>
              <a:off x="5630659" y="17200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2F5B2CA8-0D2E-4C13-B599-65B0B473A701}"/>
                </a:ext>
              </a:extLst>
            </p:cNvPr>
            <p:cNvSpPr/>
            <p:nvPr/>
          </p:nvSpPr>
          <p:spPr>
            <a:xfrm>
              <a:off x="6252538" y="17200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6DBABEE-EBFF-4F5B-890B-C6FBD10087AB}"/>
                </a:ext>
              </a:extLst>
            </p:cNvPr>
            <p:cNvSpPr/>
            <p:nvPr/>
          </p:nvSpPr>
          <p:spPr>
            <a:xfrm>
              <a:off x="6874417" y="172004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2C6A786-AD1F-4FD6-85EB-FBA3F0E950E2}"/>
                </a:ext>
              </a:extLst>
            </p:cNvPr>
            <p:cNvSpPr/>
            <p:nvPr/>
          </p:nvSpPr>
          <p:spPr>
            <a:xfrm>
              <a:off x="7499835" y="17200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7DE563C-A098-4AF0-93DD-82ECD9E81C8A}"/>
                </a:ext>
              </a:extLst>
            </p:cNvPr>
            <p:cNvSpPr/>
            <p:nvPr/>
          </p:nvSpPr>
          <p:spPr>
            <a:xfrm>
              <a:off x="8117039" y="172004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76BDEAD4-F5C8-4DD6-973D-7E586AC79CBB}"/>
                </a:ext>
              </a:extLst>
            </p:cNvPr>
            <p:cNvSpPr/>
            <p:nvPr/>
          </p:nvSpPr>
          <p:spPr>
            <a:xfrm>
              <a:off x="3188529" y="17200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0DA2BB2-9ED4-4EB3-A8A0-E4F0F2B05B04}"/>
                </a:ext>
              </a:extLst>
            </p:cNvPr>
            <p:cNvSpPr/>
            <p:nvPr/>
          </p:nvSpPr>
          <p:spPr>
            <a:xfrm>
              <a:off x="456485" y="17200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C57B1F6-C92D-4805-8EDE-7D9A997F1ABA}"/>
                </a:ext>
              </a:extLst>
            </p:cNvPr>
            <p:cNvSpPr/>
            <p:nvPr/>
          </p:nvSpPr>
          <p:spPr>
            <a:xfrm>
              <a:off x="1416094" y="1724251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EB2DDCA-6B18-4058-9E84-81791CC5A272}"/>
                </a:ext>
              </a:extLst>
            </p:cNvPr>
            <p:cNvSpPr/>
            <p:nvPr/>
          </p:nvSpPr>
          <p:spPr>
            <a:xfrm>
              <a:off x="2375703" y="1720777"/>
              <a:ext cx="864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75991F5-891B-4E19-92AC-3E678CBF86FA}"/>
                </a:ext>
              </a:extLst>
            </p:cNvPr>
            <p:cNvSpPr/>
            <p:nvPr/>
          </p:nvSpPr>
          <p:spPr>
            <a:xfrm>
              <a:off x="4074870" y="2802520"/>
              <a:ext cx="864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7042DE3-3D60-4855-8484-AF41CCB98530}"/>
                </a:ext>
              </a:extLst>
            </p:cNvPr>
            <p:cNvSpPr/>
            <p:nvPr/>
          </p:nvSpPr>
          <p:spPr>
            <a:xfrm>
              <a:off x="5008780" y="28025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560082F-2F9B-43BF-B79C-502D83529630}"/>
                </a:ext>
              </a:extLst>
            </p:cNvPr>
            <p:cNvSpPr/>
            <p:nvPr/>
          </p:nvSpPr>
          <p:spPr>
            <a:xfrm>
              <a:off x="5630659" y="28025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6D794BFA-B6EE-4E25-887F-B9A19242A96E}"/>
                </a:ext>
              </a:extLst>
            </p:cNvPr>
            <p:cNvSpPr/>
            <p:nvPr/>
          </p:nvSpPr>
          <p:spPr>
            <a:xfrm>
              <a:off x="6252538" y="28025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290CDCB-C37A-487F-B2E5-2AD29469F597}"/>
                </a:ext>
              </a:extLst>
            </p:cNvPr>
            <p:cNvSpPr/>
            <p:nvPr/>
          </p:nvSpPr>
          <p:spPr>
            <a:xfrm>
              <a:off x="6874417" y="280252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85282AF-03D7-46C6-8DA4-81D8B3DD861D}"/>
                </a:ext>
              </a:extLst>
            </p:cNvPr>
            <p:cNvSpPr/>
            <p:nvPr/>
          </p:nvSpPr>
          <p:spPr>
            <a:xfrm>
              <a:off x="7499835" y="28025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90AFB45-3A8C-4073-8C7C-1CD255234A91}"/>
                </a:ext>
              </a:extLst>
            </p:cNvPr>
            <p:cNvSpPr/>
            <p:nvPr/>
          </p:nvSpPr>
          <p:spPr>
            <a:xfrm>
              <a:off x="8117039" y="280252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9781039-C013-407B-8477-4DE490AF3D52}"/>
                </a:ext>
              </a:extLst>
            </p:cNvPr>
            <p:cNvSpPr/>
            <p:nvPr/>
          </p:nvSpPr>
          <p:spPr>
            <a:xfrm>
              <a:off x="3188529" y="280252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BC311D0-D9EE-49DA-BAE1-1DA0C140E078}"/>
                </a:ext>
              </a:extLst>
            </p:cNvPr>
            <p:cNvSpPr/>
            <p:nvPr/>
          </p:nvSpPr>
          <p:spPr>
            <a:xfrm>
              <a:off x="456485" y="280252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AC87D7F-B7A6-4E93-9529-77CE11461D48}"/>
                </a:ext>
              </a:extLst>
            </p:cNvPr>
            <p:cNvSpPr/>
            <p:nvPr/>
          </p:nvSpPr>
          <p:spPr>
            <a:xfrm>
              <a:off x="1416094" y="2806731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51AC503-6340-400E-BDBD-D9917D00B8A8}"/>
                </a:ext>
              </a:extLst>
            </p:cNvPr>
            <p:cNvSpPr/>
            <p:nvPr/>
          </p:nvSpPr>
          <p:spPr>
            <a:xfrm>
              <a:off x="2375703" y="2803257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2EC1B6E-9AA9-4F06-A26E-C3330EDF6FC2}"/>
                </a:ext>
              </a:extLst>
            </p:cNvPr>
            <p:cNvSpPr/>
            <p:nvPr/>
          </p:nvSpPr>
          <p:spPr>
            <a:xfrm>
              <a:off x="4074870" y="3350193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22346919-C2EC-4BE2-976F-854CECA1D066}"/>
                </a:ext>
              </a:extLst>
            </p:cNvPr>
            <p:cNvSpPr/>
            <p:nvPr/>
          </p:nvSpPr>
          <p:spPr>
            <a:xfrm>
              <a:off x="5008780" y="3350193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3F04C9A-9CC3-40C9-9D29-7773DCACAF56}"/>
                </a:ext>
              </a:extLst>
            </p:cNvPr>
            <p:cNvSpPr/>
            <p:nvPr/>
          </p:nvSpPr>
          <p:spPr>
            <a:xfrm>
              <a:off x="5630659" y="3350193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95F7ADC-DF46-48C9-87BF-073510F92EEA}"/>
                </a:ext>
              </a:extLst>
            </p:cNvPr>
            <p:cNvSpPr/>
            <p:nvPr/>
          </p:nvSpPr>
          <p:spPr>
            <a:xfrm>
              <a:off x="6252538" y="3350193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4130C04-1722-41DE-B815-337021C04DF9}"/>
                </a:ext>
              </a:extLst>
            </p:cNvPr>
            <p:cNvSpPr/>
            <p:nvPr/>
          </p:nvSpPr>
          <p:spPr>
            <a:xfrm>
              <a:off x="6874417" y="3350193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2E36631-22B7-4411-BC8C-BBDFB4D94A0C}"/>
                </a:ext>
              </a:extLst>
            </p:cNvPr>
            <p:cNvSpPr/>
            <p:nvPr/>
          </p:nvSpPr>
          <p:spPr>
            <a:xfrm>
              <a:off x="7499835" y="3350193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8BD4D90-4106-49AA-9B25-ED3423FC170B}"/>
                </a:ext>
              </a:extLst>
            </p:cNvPr>
            <p:cNvSpPr/>
            <p:nvPr/>
          </p:nvSpPr>
          <p:spPr>
            <a:xfrm>
              <a:off x="8117039" y="3350193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5691676E-FC90-4612-9B35-C2357B01EFCF}"/>
                </a:ext>
              </a:extLst>
            </p:cNvPr>
            <p:cNvSpPr/>
            <p:nvPr/>
          </p:nvSpPr>
          <p:spPr>
            <a:xfrm>
              <a:off x="3188529" y="3350193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5316F50-53A7-4455-8626-C425E66DB470}"/>
                </a:ext>
              </a:extLst>
            </p:cNvPr>
            <p:cNvSpPr/>
            <p:nvPr/>
          </p:nvSpPr>
          <p:spPr>
            <a:xfrm>
              <a:off x="456485" y="3350193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647604E-0A43-490B-85A2-D51F1E98EC22}"/>
                </a:ext>
              </a:extLst>
            </p:cNvPr>
            <p:cNvSpPr/>
            <p:nvPr/>
          </p:nvSpPr>
          <p:spPr>
            <a:xfrm>
              <a:off x="1416094" y="3354404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65A6A6B2-3827-4C5D-BFAC-02DB1A183661}"/>
                </a:ext>
              </a:extLst>
            </p:cNvPr>
            <p:cNvSpPr/>
            <p:nvPr/>
          </p:nvSpPr>
          <p:spPr>
            <a:xfrm>
              <a:off x="2375703" y="335093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1B8728DE-3288-4073-9D3F-89728C283237}"/>
                </a:ext>
              </a:extLst>
            </p:cNvPr>
            <p:cNvSpPr/>
            <p:nvPr/>
          </p:nvSpPr>
          <p:spPr>
            <a:xfrm>
              <a:off x="4074870" y="3897129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C6343FE-D8F0-43DC-8E67-51DCBC5A26C6}"/>
                </a:ext>
              </a:extLst>
            </p:cNvPr>
            <p:cNvSpPr/>
            <p:nvPr/>
          </p:nvSpPr>
          <p:spPr>
            <a:xfrm>
              <a:off x="5008780" y="3897129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EF069E3-F4F2-4824-A4F5-5B71B8DB9B73}"/>
                </a:ext>
              </a:extLst>
            </p:cNvPr>
            <p:cNvSpPr/>
            <p:nvPr/>
          </p:nvSpPr>
          <p:spPr>
            <a:xfrm>
              <a:off x="5630659" y="3897129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1AAA1F4E-D81E-448E-AD9E-A1F70CB2C7D9}"/>
                </a:ext>
              </a:extLst>
            </p:cNvPr>
            <p:cNvSpPr/>
            <p:nvPr/>
          </p:nvSpPr>
          <p:spPr>
            <a:xfrm>
              <a:off x="6252538" y="3897129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98C16AE9-B6DA-4976-9417-B3E79AD23636}"/>
                </a:ext>
              </a:extLst>
            </p:cNvPr>
            <p:cNvSpPr/>
            <p:nvPr/>
          </p:nvSpPr>
          <p:spPr>
            <a:xfrm>
              <a:off x="6874417" y="3897129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1E65FA9-839D-4681-A747-08029071FD1D}"/>
                </a:ext>
              </a:extLst>
            </p:cNvPr>
            <p:cNvSpPr/>
            <p:nvPr/>
          </p:nvSpPr>
          <p:spPr>
            <a:xfrm>
              <a:off x="7499835" y="3897129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D74DC1F3-1237-46EE-9EB3-3EAA08C1B81C}"/>
                </a:ext>
              </a:extLst>
            </p:cNvPr>
            <p:cNvSpPr/>
            <p:nvPr/>
          </p:nvSpPr>
          <p:spPr>
            <a:xfrm>
              <a:off x="8117039" y="3897129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D201848-A95B-4877-9BC2-43BE4A610FB8}"/>
                </a:ext>
              </a:extLst>
            </p:cNvPr>
            <p:cNvSpPr/>
            <p:nvPr/>
          </p:nvSpPr>
          <p:spPr>
            <a:xfrm>
              <a:off x="3188529" y="3897129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C0B56AE-815C-4AA2-91B0-B383E5ABE1E4}"/>
                </a:ext>
              </a:extLst>
            </p:cNvPr>
            <p:cNvSpPr/>
            <p:nvPr/>
          </p:nvSpPr>
          <p:spPr>
            <a:xfrm>
              <a:off x="456485" y="3897129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FF6E4A9-342E-46E9-A913-0D02B3F163C9}"/>
                </a:ext>
              </a:extLst>
            </p:cNvPr>
            <p:cNvSpPr/>
            <p:nvPr/>
          </p:nvSpPr>
          <p:spPr>
            <a:xfrm>
              <a:off x="1416094" y="39013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B3AB3175-CCAA-462A-A6CE-558DFD6F5833}"/>
                </a:ext>
              </a:extLst>
            </p:cNvPr>
            <p:cNvSpPr/>
            <p:nvPr/>
          </p:nvSpPr>
          <p:spPr>
            <a:xfrm>
              <a:off x="2375703" y="3897866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86E46DA5-6C58-4467-B8AF-C8D4E5D68A27}"/>
                </a:ext>
              </a:extLst>
            </p:cNvPr>
            <p:cNvSpPr/>
            <p:nvPr/>
          </p:nvSpPr>
          <p:spPr>
            <a:xfrm>
              <a:off x="4074870" y="44262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CA6F2F4-9107-4FE1-9A18-B69B9D003A36}"/>
                </a:ext>
              </a:extLst>
            </p:cNvPr>
            <p:cNvSpPr/>
            <p:nvPr/>
          </p:nvSpPr>
          <p:spPr>
            <a:xfrm>
              <a:off x="5008780" y="44262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16920292-79D4-485F-8DA1-79526C97402A}"/>
                </a:ext>
              </a:extLst>
            </p:cNvPr>
            <p:cNvSpPr/>
            <p:nvPr/>
          </p:nvSpPr>
          <p:spPr>
            <a:xfrm>
              <a:off x="5630659" y="44262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B82D78E-0B66-4BC2-838C-39C5FA4608D6}"/>
                </a:ext>
              </a:extLst>
            </p:cNvPr>
            <p:cNvSpPr/>
            <p:nvPr/>
          </p:nvSpPr>
          <p:spPr>
            <a:xfrm>
              <a:off x="6252538" y="44262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C7F47BC3-36A6-44E8-AF71-7D53099EA536}"/>
                </a:ext>
              </a:extLst>
            </p:cNvPr>
            <p:cNvSpPr/>
            <p:nvPr/>
          </p:nvSpPr>
          <p:spPr>
            <a:xfrm>
              <a:off x="6874417" y="442624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D38829D-E0E8-41BC-B334-A31F69673497}"/>
                </a:ext>
              </a:extLst>
            </p:cNvPr>
            <p:cNvSpPr/>
            <p:nvPr/>
          </p:nvSpPr>
          <p:spPr>
            <a:xfrm>
              <a:off x="7499835" y="442624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05272F-563E-4BAC-9919-F2ECDFB5D663}"/>
                </a:ext>
              </a:extLst>
            </p:cNvPr>
            <p:cNvSpPr/>
            <p:nvPr/>
          </p:nvSpPr>
          <p:spPr>
            <a:xfrm>
              <a:off x="8117039" y="442624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BC6CF6AF-BF44-4218-B3CC-282FF8C4D191}"/>
                </a:ext>
              </a:extLst>
            </p:cNvPr>
            <p:cNvSpPr/>
            <p:nvPr/>
          </p:nvSpPr>
          <p:spPr>
            <a:xfrm>
              <a:off x="3188529" y="44262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9FFA3AB-0B25-48FD-B0E6-23977CAB7556}"/>
                </a:ext>
              </a:extLst>
            </p:cNvPr>
            <p:cNvSpPr/>
            <p:nvPr/>
          </p:nvSpPr>
          <p:spPr>
            <a:xfrm>
              <a:off x="456485" y="442624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EF35081B-EBA5-4EF8-B919-7B531BE4AD96}"/>
                </a:ext>
              </a:extLst>
            </p:cNvPr>
            <p:cNvSpPr/>
            <p:nvPr/>
          </p:nvSpPr>
          <p:spPr>
            <a:xfrm>
              <a:off x="1416094" y="4430451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2256F27-CC06-4034-A731-78DABC2D9F02}"/>
                </a:ext>
              </a:extLst>
            </p:cNvPr>
            <p:cNvSpPr/>
            <p:nvPr/>
          </p:nvSpPr>
          <p:spPr>
            <a:xfrm>
              <a:off x="2375703" y="4426977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0AE0AE76-006B-4A81-9666-AE606EEDA89D}"/>
                </a:ext>
              </a:extLst>
            </p:cNvPr>
            <p:cNvSpPr/>
            <p:nvPr/>
          </p:nvSpPr>
          <p:spPr>
            <a:xfrm>
              <a:off x="4074870" y="550872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FB2A559-5092-4AB8-B413-BDEF02568156}"/>
                </a:ext>
              </a:extLst>
            </p:cNvPr>
            <p:cNvSpPr/>
            <p:nvPr/>
          </p:nvSpPr>
          <p:spPr>
            <a:xfrm>
              <a:off x="5008780" y="55087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BF96C7FF-61D8-4CA4-AD58-AC8444BC9468}"/>
                </a:ext>
              </a:extLst>
            </p:cNvPr>
            <p:cNvSpPr/>
            <p:nvPr/>
          </p:nvSpPr>
          <p:spPr>
            <a:xfrm>
              <a:off x="5630659" y="55087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12EC98B2-8035-47C1-8D51-A14DF454F143}"/>
                </a:ext>
              </a:extLst>
            </p:cNvPr>
            <p:cNvSpPr/>
            <p:nvPr/>
          </p:nvSpPr>
          <p:spPr>
            <a:xfrm>
              <a:off x="6252538" y="55087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B641598-07AB-47A8-8190-B6047A6ADF80}"/>
                </a:ext>
              </a:extLst>
            </p:cNvPr>
            <p:cNvSpPr/>
            <p:nvPr/>
          </p:nvSpPr>
          <p:spPr>
            <a:xfrm>
              <a:off x="6874417" y="5508720"/>
              <a:ext cx="540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42600D7-5943-43C1-BD9C-50A576E79F16}"/>
                </a:ext>
              </a:extLst>
            </p:cNvPr>
            <p:cNvSpPr/>
            <p:nvPr/>
          </p:nvSpPr>
          <p:spPr>
            <a:xfrm>
              <a:off x="7499835" y="5508720"/>
              <a:ext cx="540000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4045A5F0-078B-4CE5-86A2-FFCAE9B83C8E}"/>
                </a:ext>
              </a:extLst>
            </p:cNvPr>
            <p:cNvSpPr/>
            <p:nvPr/>
          </p:nvSpPr>
          <p:spPr>
            <a:xfrm>
              <a:off x="8117039" y="5508720"/>
              <a:ext cx="727226" cy="39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F2343CD-05C6-4098-9E7C-AED3AE8B724F}"/>
                </a:ext>
              </a:extLst>
            </p:cNvPr>
            <p:cNvSpPr/>
            <p:nvPr/>
          </p:nvSpPr>
          <p:spPr>
            <a:xfrm>
              <a:off x="3188529" y="550872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2A810662-3220-4A81-8ADE-A7BC6E444360}"/>
                </a:ext>
              </a:extLst>
            </p:cNvPr>
            <p:cNvSpPr/>
            <p:nvPr/>
          </p:nvSpPr>
          <p:spPr>
            <a:xfrm>
              <a:off x="456485" y="5508720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71F0246-E99A-444E-8B11-948486F5731A}"/>
                </a:ext>
              </a:extLst>
            </p:cNvPr>
            <p:cNvSpPr/>
            <p:nvPr/>
          </p:nvSpPr>
          <p:spPr>
            <a:xfrm>
              <a:off x="1416094" y="5512931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458086F4-6691-49BE-8AD1-1F4679EA3CF1}"/>
                </a:ext>
              </a:extLst>
            </p:cNvPr>
            <p:cNvSpPr/>
            <p:nvPr/>
          </p:nvSpPr>
          <p:spPr>
            <a:xfrm>
              <a:off x="2375703" y="5509457"/>
              <a:ext cx="864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8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ACE19A81-DB1E-4D54-B17D-DF7952D28C70}"/>
              </a:ext>
            </a:extLst>
          </p:cNvPr>
          <p:cNvGrpSpPr/>
          <p:nvPr/>
        </p:nvGrpSpPr>
        <p:grpSpPr>
          <a:xfrm>
            <a:off x="-889461" y="264919"/>
            <a:ext cx="14202690" cy="6593082"/>
            <a:chOff x="-889461" y="264919"/>
            <a:chExt cx="14202690" cy="6593082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C126037-4007-449A-B09C-6287CC3F6E87}"/>
                </a:ext>
              </a:extLst>
            </p:cNvPr>
            <p:cNvSpPr/>
            <p:nvPr/>
          </p:nvSpPr>
          <p:spPr>
            <a:xfrm>
              <a:off x="-151471" y="4500428"/>
              <a:ext cx="13268805" cy="599769"/>
            </a:xfrm>
            <a:prstGeom prst="rect">
              <a:avLst/>
            </a:prstGeom>
            <a:solidFill>
              <a:srgbClr val="EBE1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45DC9B6-185F-43CE-A17E-A66328C23F70}"/>
                </a:ext>
              </a:extLst>
            </p:cNvPr>
            <p:cNvSpPr/>
            <p:nvPr/>
          </p:nvSpPr>
          <p:spPr>
            <a:xfrm>
              <a:off x="1610717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53BB948-1922-4DC7-AC1E-296162538F40}"/>
                </a:ext>
              </a:extLst>
            </p:cNvPr>
            <p:cNvSpPr/>
            <p:nvPr/>
          </p:nvSpPr>
          <p:spPr>
            <a:xfrm>
              <a:off x="2544627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41D65F1-A036-4F00-8247-07132F18F547}"/>
                </a:ext>
              </a:extLst>
            </p:cNvPr>
            <p:cNvSpPr/>
            <p:nvPr/>
          </p:nvSpPr>
          <p:spPr>
            <a:xfrm>
              <a:off x="3166506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230609-C7DC-4E75-BF7D-513146E4373E}"/>
                </a:ext>
              </a:extLst>
            </p:cNvPr>
            <p:cNvSpPr/>
            <p:nvPr/>
          </p:nvSpPr>
          <p:spPr>
            <a:xfrm>
              <a:off x="378838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B92ABE5-9CFC-488F-8C87-87ED62DAB353}"/>
                </a:ext>
              </a:extLst>
            </p:cNvPr>
            <p:cNvSpPr/>
            <p:nvPr/>
          </p:nvSpPr>
          <p:spPr>
            <a:xfrm>
              <a:off x="4410264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#66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81247C0-831C-4A50-B94B-C4158B66B7F7}"/>
                </a:ext>
              </a:extLst>
            </p:cNvPr>
            <p:cNvSpPr/>
            <p:nvPr/>
          </p:nvSpPr>
          <p:spPr>
            <a:xfrm>
              <a:off x="5032143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9766F20-83B1-47DA-97C6-81D27F94EC01}"/>
                </a:ext>
              </a:extLst>
            </p:cNvPr>
            <p:cNvSpPr/>
            <p:nvPr/>
          </p:nvSpPr>
          <p:spPr>
            <a:xfrm>
              <a:off x="565402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A3AE937-6FF9-4A90-99EF-A0D07A18D1B9}"/>
                </a:ext>
              </a:extLst>
            </p:cNvPr>
            <p:cNvSpPr/>
            <p:nvPr/>
          </p:nvSpPr>
          <p:spPr>
            <a:xfrm>
              <a:off x="6275901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E788200-877D-4DF9-8A4F-87F556E6D0B4}"/>
                </a:ext>
              </a:extLst>
            </p:cNvPr>
            <p:cNvSpPr/>
            <p:nvPr/>
          </p:nvSpPr>
          <p:spPr>
            <a:xfrm>
              <a:off x="690245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A32AC7F-5895-4F9E-A8DA-0E00C11A0063}"/>
                </a:ext>
              </a:extLst>
            </p:cNvPr>
            <p:cNvSpPr/>
            <p:nvPr/>
          </p:nvSpPr>
          <p:spPr>
            <a:xfrm>
              <a:off x="7519659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E5DC9D-A00D-436D-894A-491243A588AC}"/>
                </a:ext>
              </a:extLst>
            </p:cNvPr>
            <p:cNvSpPr/>
            <p:nvPr/>
          </p:nvSpPr>
          <p:spPr>
            <a:xfrm>
              <a:off x="8150888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[M]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9F2754-1FB9-42C0-9928-9698EDF1CA45}"/>
                </a:ext>
              </a:extLst>
            </p:cNvPr>
            <p:cNvSpPr/>
            <p:nvPr/>
          </p:nvSpPr>
          <p:spPr>
            <a:xfrm>
              <a:off x="876809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53588D6-8051-4C6F-8A51-0BB48242B5D3}"/>
                </a:ext>
              </a:extLst>
            </p:cNvPr>
            <p:cNvSpPr/>
            <p:nvPr/>
          </p:nvSpPr>
          <p:spPr>
            <a:xfrm>
              <a:off x="9385296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E9FE276-7188-4090-B563-EBFEDBA6F77B}"/>
                </a:ext>
              </a:extLst>
            </p:cNvPr>
            <p:cNvSpPr/>
            <p:nvPr/>
          </p:nvSpPr>
          <p:spPr>
            <a:xfrm>
              <a:off x="10204714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A67050-2755-4B11-8792-FDA76D12AC86}"/>
                </a:ext>
              </a:extLst>
            </p:cNvPr>
            <p:cNvSpPr/>
            <p:nvPr/>
          </p:nvSpPr>
          <p:spPr>
            <a:xfrm>
              <a:off x="10840935" y="5477678"/>
              <a:ext cx="727226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DE59FF0-C622-4B82-B177-BBF92A3A9DC6}"/>
                </a:ext>
              </a:extLst>
            </p:cNvPr>
            <p:cNvSpPr/>
            <p:nvPr/>
          </p:nvSpPr>
          <p:spPr>
            <a:xfrm>
              <a:off x="11578863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4863E27-9BED-4310-B416-F531ECABFF49}"/>
                </a:ext>
              </a:extLst>
            </p:cNvPr>
            <p:cNvSpPr/>
            <p:nvPr/>
          </p:nvSpPr>
          <p:spPr>
            <a:xfrm>
              <a:off x="12390108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DA68E28-72F3-4895-A942-9377285CBA10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042717" y="5100197"/>
              <a:ext cx="7234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F90D162-A56F-443D-851D-2B235A03DC57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2814627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C875E91-BF14-4563-9D47-7CE3361BFBE3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3436506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2C4E3A2-F179-4843-9EB1-2D9B43F12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3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6B312F2-A9E5-46DB-BB4E-B3C6AD63D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2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BDC4B63-8E02-4301-9231-C05E7A924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65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4BD58BC-7B4A-4739-A0D8-F5629EA0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BFB2D8A-6ACD-4D33-B12F-9C41B869B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336E418-28EF-46B0-865D-C0CA97A91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192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9D80DE81-6CB1-4F7C-A588-12149D1D9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191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E89E399-3469-4A30-A1CA-C63441A88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10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0AAFA2-446E-4995-9A51-5AD99E967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78BCF2F-81BE-4D2A-86B0-8665DDDF8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38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A6DC0FF-4F1F-45B7-B0E2-0953AF765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99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963FBCA-5AB4-4BB4-9157-60E402981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43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28D36BF-3220-443A-B0BF-7D88DF680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76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8A7B576-6D4C-4A7D-9454-AFF0F5BB12BD}"/>
                </a:ext>
              </a:extLst>
            </p:cNvPr>
            <p:cNvSpPr/>
            <p:nvPr/>
          </p:nvSpPr>
          <p:spPr>
            <a:xfrm>
              <a:off x="1610717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FDE223DA-392C-4A99-93CC-E2C1422D4C3A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2042717" y="4122947"/>
              <a:ext cx="0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49BC18C-B50B-4BF4-9ED2-0D8C44D86916}"/>
                </a:ext>
              </a:extLst>
            </p:cNvPr>
            <p:cNvSpPr/>
            <p:nvPr/>
          </p:nvSpPr>
          <p:spPr>
            <a:xfrm>
              <a:off x="724376" y="5477678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E576EEC-239F-49A7-A626-0BAE07F8B148}"/>
                </a:ext>
              </a:extLst>
            </p:cNvPr>
            <p:cNvSpPr/>
            <p:nvPr/>
          </p:nvSpPr>
          <p:spPr>
            <a:xfrm>
              <a:off x="722549" y="3726947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AE13CC2-D8E6-44A3-A2C2-EF3FF7C6394D}"/>
                </a:ext>
              </a:extLst>
            </p:cNvPr>
            <p:cNvSpPr/>
            <p:nvPr/>
          </p:nvSpPr>
          <p:spPr>
            <a:xfrm>
              <a:off x="-165618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3F2ABE9-5820-405D-96CA-CAD788578946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266382" y="5100197"/>
              <a:ext cx="3653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44B6BD58-C5C7-4828-9395-30AA9F14AFBD}"/>
                </a:ext>
              </a:extLst>
            </p:cNvPr>
            <p:cNvSpPr/>
            <p:nvPr/>
          </p:nvSpPr>
          <p:spPr>
            <a:xfrm>
              <a:off x="-165618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385FA2CA-62F8-4C65-B114-10B81DE7D628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66381" y="4122947"/>
              <a:ext cx="1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5143508-83CC-442E-A7E0-E59617D0AFDB}"/>
                </a:ext>
              </a:extLst>
            </p:cNvPr>
            <p:cNvSpPr/>
            <p:nvPr/>
          </p:nvSpPr>
          <p:spPr>
            <a:xfrm>
              <a:off x="3222148" y="6242268"/>
              <a:ext cx="1783759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Chinese word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D4449988-C5C0-492B-9403-87BBE9A03904}"/>
                </a:ext>
              </a:extLst>
            </p:cNvPr>
            <p:cNvSpPr/>
            <p:nvPr/>
          </p:nvSpPr>
          <p:spPr>
            <a:xfrm rot="5400000">
              <a:off x="3933701" y="5234597"/>
              <a:ext cx="249367" cy="1783758"/>
            </a:xfrm>
            <a:prstGeom prst="rightBrace">
              <a:avLst>
                <a:gd name="adj1" fmla="val 61436"/>
                <a:gd name="adj2" fmla="val 49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EB2628E-7E56-479C-A699-F62C8870008E}"/>
                </a:ext>
              </a:extLst>
            </p:cNvPr>
            <p:cNvSpPr/>
            <p:nvPr/>
          </p:nvSpPr>
          <p:spPr>
            <a:xfrm>
              <a:off x="5397433" y="6268047"/>
              <a:ext cx="1783759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Chinese word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右大括号 107">
              <a:extLst>
                <a:ext uri="{FF2B5EF4-FFF2-40B4-BE49-F238E27FC236}">
                  <a16:creationId xmlns:a16="http://schemas.microsoft.com/office/drawing/2014/main" id="{59B0C175-5CCD-42FA-A9FD-EB83B7C463BD}"/>
                </a:ext>
              </a:extLst>
            </p:cNvPr>
            <p:cNvSpPr/>
            <p:nvPr/>
          </p:nvSpPr>
          <p:spPr>
            <a:xfrm rot="5400000">
              <a:off x="6127841" y="5579988"/>
              <a:ext cx="240477" cy="1135643"/>
            </a:xfrm>
            <a:prstGeom prst="rightBrace">
              <a:avLst>
                <a:gd name="adj1" fmla="val 61436"/>
                <a:gd name="adj2" fmla="val 49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175C3CB-3311-4E93-9673-7775774B0A5F}"/>
                </a:ext>
              </a:extLst>
            </p:cNvPr>
            <p:cNvSpPr/>
            <p:nvPr/>
          </p:nvSpPr>
          <p:spPr>
            <a:xfrm>
              <a:off x="7259008" y="6268047"/>
              <a:ext cx="1783759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Chinese word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右大括号 116">
              <a:extLst>
                <a:ext uri="{FF2B5EF4-FFF2-40B4-BE49-F238E27FC236}">
                  <a16:creationId xmlns:a16="http://schemas.microsoft.com/office/drawing/2014/main" id="{885BF2E4-BF9D-44AC-84DA-4BD4C662A122}"/>
                </a:ext>
              </a:extLst>
            </p:cNvPr>
            <p:cNvSpPr/>
            <p:nvPr/>
          </p:nvSpPr>
          <p:spPr>
            <a:xfrm rot="5400000">
              <a:off x="7989416" y="5579988"/>
              <a:ext cx="240477" cy="1135643"/>
            </a:xfrm>
            <a:prstGeom prst="rightBrace">
              <a:avLst>
                <a:gd name="adj1" fmla="val 61436"/>
                <a:gd name="adj2" fmla="val 49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561D495-91FD-4CA9-90D8-40E274F74B2A}"/>
                </a:ext>
              </a:extLst>
            </p:cNvPr>
            <p:cNvSpPr/>
            <p:nvPr/>
          </p:nvSpPr>
          <p:spPr>
            <a:xfrm>
              <a:off x="-151204" y="2730878"/>
              <a:ext cx="2625924" cy="599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Matching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D54775-EBDF-4FBE-9008-BE96CD858566}"/>
                </a:ext>
              </a:extLst>
            </p:cNvPr>
            <p:cNvSpPr/>
            <p:nvPr/>
          </p:nvSpPr>
          <p:spPr>
            <a:xfrm>
              <a:off x="-158413" y="1753628"/>
              <a:ext cx="2625924" cy="599769"/>
            </a:xfrm>
            <a:prstGeom prst="rect">
              <a:avLst/>
            </a:prstGeom>
            <a:solidFill>
              <a:srgbClr val="F9F4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BCE 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FDD2B14-01BF-4882-B8E7-9ED41A5857E5}"/>
                </a:ext>
              </a:extLst>
            </p:cNvPr>
            <p:cNvSpPr/>
            <p:nvPr/>
          </p:nvSpPr>
          <p:spPr>
            <a:xfrm>
              <a:off x="2544628" y="2733111"/>
              <a:ext cx="10572707" cy="599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 LM Head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14E4BAC-3BAA-4BDA-AA64-74108BAC2106}"/>
                </a:ext>
              </a:extLst>
            </p:cNvPr>
            <p:cNvSpPr/>
            <p:nvPr/>
          </p:nvSpPr>
          <p:spPr>
            <a:xfrm>
              <a:off x="2544627" y="3726947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FC62F88-DD62-42F3-8BC6-78B71AD1B659}"/>
                </a:ext>
              </a:extLst>
            </p:cNvPr>
            <p:cNvSpPr/>
            <p:nvPr/>
          </p:nvSpPr>
          <p:spPr>
            <a:xfrm>
              <a:off x="5032143" y="3726947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AAB365E-1CF8-4F28-86D1-E9C40965D1BD}"/>
                </a:ext>
              </a:extLst>
            </p:cNvPr>
            <p:cNvSpPr/>
            <p:nvPr/>
          </p:nvSpPr>
          <p:spPr>
            <a:xfrm>
              <a:off x="7519659" y="3726947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598D344-B07E-4D15-8931-FA61E3E29EFB}"/>
                </a:ext>
              </a:extLst>
            </p:cNvPr>
            <p:cNvSpPr/>
            <p:nvPr/>
          </p:nvSpPr>
          <p:spPr>
            <a:xfrm>
              <a:off x="8150888" y="3726947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 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D2F631D-7952-43CD-B9CF-012A2FD58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1050" y="4114633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C1AEFB26-3176-4138-BADD-B6C97C31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993" y="4114633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52F263CC-AED0-4408-ADA9-BC5BEFCBC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614" y="4114633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A3BAE854-80B8-4A6E-95BE-FDF8E1126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493" y="4114633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DB47949-15E2-4A6D-9778-DBE477BAF0DD}"/>
                </a:ext>
              </a:extLst>
            </p:cNvPr>
            <p:cNvSpPr/>
            <p:nvPr/>
          </p:nvSpPr>
          <p:spPr>
            <a:xfrm>
              <a:off x="2544627" y="1753627"/>
              <a:ext cx="10572707" cy="599769"/>
            </a:xfrm>
            <a:prstGeom prst="rect">
              <a:avLst/>
            </a:prstGeom>
            <a:solidFill>
              <a:srgbClr val="F9F4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3063B78-6DFD-442C-9185-39AE8F988202}"/>
                </a:ext>
              </a:extLst>
            </p:cNvPr>
            <p:cNvSpPr/>
            <p:nvPr/>
          </p:nvSpPr>
          <p:spPr>
            <a:xfrm>
              <a:off x="1732088" y="341317"/>
              <a:ext cx="2625924" cy="599769"/>
            </a:xfrm>
            <a:prstGeom prst="rect">
              <a:avLst/>
            </a:prstGeom>
            <a:solidFill>
              <a:srgbClr val="F9F4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BB6A894-78EA-4A7E-8378-0D80C4C44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717" y="3324043"/>
              <a:ext cx="0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4A74928-A045-4AEE-A9CD-976AB2E9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381" y="3324043"/>
              <a:ext cx="1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CAAD3F62-51BC-47DC-B662-05CB526A5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1050" y="3315729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4A30A0F8-DF7D-46F3-B5A7-47A9DD1D6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993" y="3315729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8FB7BE6-E47D-4BFA-827C-6601CF172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614" y="3315729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CB65FF7E-B292-493F-A716-37680C8EC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493" y="3315729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2F0CD9B1-722B-44F6-BDCF-9C0B15C03858}"/>
                </a:ext>
              </a:extLst>
            </p:cNvPr>
            <p:cNvCxnSpPr>
              <a:cxnSpLocks/>
              <a:stCxn id="119" idx="0"/>
              <a:endCxn id="124" idx="2"/>
            </p:cNvCxnSpPr>
            <p:nvPr/>
          </p:nvCxnSpPr>
          <p:spPr>
            <a:xfrm flipH="1" flipV="1">
              <a:off x="1154549" y="2353397"/>
              <a:ext cx="7209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B0BCB45F-573C-453C-81AD-6BB2F6AC31EF}"/>
                </a:ext>
              </a:extLst>
            </p:cNvPr>
            <p:cNvCxnSpPr>
              <a:cxnSpLocks/>
              <a:stCxn id="125" idx="0"/>
              <a:endCxn id="135" idx="2"/>
            </p:cNvCxnSpPr>
            <p:nvPr/>
          </p:nvCxnSpPr>
          <p:spPr>
            <a:xfrm flipH="1" flipV="1">
              <a:off x="7830981" y="2353396"/>
              <a:ext cx="1" cy="3797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70D6D38F-B168-4476-A8CC-DD754A95650B}"/>
                </a:ext>
              </a:extLst>
            </p:cNvPr>
            <p:cNvCxnSpPr>
              <a:cxnSpLocks/>
              <a:stCxn id="135" idx="0"/>
              <a:endCxn id="49" idx="6"/>
            </p:cNvCxnSpPr>
            <p:nvPr/>
          </p:nvCxnSpPr>
          <p:spPr>
            <a:xfrm rot="16200000" flipV="1">
              <a:off x="5415688" y="-661667"/>
              <a:ext cx="278656" cy="45519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流程图: 接点 48">
                  <a:extLst>
                    <a:ext uri="{FF2B5EF4-FFF2-40B4-BE49-F238E27FC236}">
                      <a16:creationId xmlns:a16="http://schemas.microsoft.com/office/drawing/2014/main" id="{CF39F0C4-6350-47D7-A95F-0962B4A6E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11050" y="1240971"/>
                  <a:ext cx="468000" cy="46800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流程图: 接点 48">
                  <a:extLst>
                    <a:ext uri="{FF2B5EF4-FFF2-40B4-BE49-F238E27FC236}">
                      <a16:creationId xmlns:a16="http://schemas.microsoft.com/office/drawing/2014/main" id="{CF39F0C4-6350-47D7-A95F-0962B4A6E4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050" y="1240971"/>
                  <a:ext cx="468000" cy="468000"/>
                </a:xfrm>
                <a:prstGeom prst="flowChartConnector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箭头连接符 144">
              <a:extLst>
                <a:ext uri="{FF2B5EF4-FFF2-40B4-BE49-F238E27FC236}">
                  <a16:creationId xmlns:a16="http://schemas.microsoft.com/office/drawing/2014/main" id="{5EB92DD2-275B-4346-BAD5-F0762BCCF89F}"/>
                </a:ext>
              </a:extLst>
            </p:cNvPr>
            <p:cNvCxnSpPr>
              <a:cxnSpLocks/>
              <a:stCxn id="124" idx="0"/>
              <a:endCxn id="49" idx="2"/>
            </p:cNvCxnSpPr>
            <p:nvPr/>
          </p:nvCxnSpPr>
          <p:spPr>
            <a:xfrm rot="5400000" flipH="1" flipV="1">
              <a:off x="1843471" y="786050"/>
              <a:ext cx="278657" cy="16565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2BD304F-16D5-4122-B9F2-FEC9A32CEEFB}"/>
                </a:ext>
              </a:extLst>
            </p:cNvPr>
            <p:cNvCxnSpPr>
              <a:cxnSpLocks/>
              <a:stCxn id="49" idx="0"/>
              <a:endCxn id="136" idx="2"/>
            </p:cNvCxnSpPr>
            <p:nvPr/>
          </p:nvCxnSpPr>
          <p:spPr>
            <a:xfrm flipV="1">
              <a:off x="3045050" y="941086"/>
              <a:ext cx="0" cy="299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DA98799-1EB5-413C-A74B-649623824388}"/>
                </a:ext>
              </a:extLst>
            </p:cNvPr>
            <p:cNvSpPr/>
            <p:nvPr/>
          </p:nvSpPr>
          <p:spPr>
            <a:xfrm>
              <a:off x="98775" y="6242267"/>
              <a:ext cx="2125965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Multi-label classification tokens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右大括号 148">
              <a:extLst>
                <a:ext uri="{FF2B5EF4-FFF2-40B4-BE49-F238E27FC236}">
                  <a16:creationId xmlns:a16="http://schemas.microsoft.com/office/drawing/2014/main" id="{163BD2B1-9DF7-40B0-94E5-CD2D25E04A9E}"/>
                </a:ext>
              </a:extLst>
            </p:cNvPr>
            <p:cNvSpPr/>
            <p:nvPr/>
          </p:nvSpPr>
          <p:spPr>
            <a:xfrm rot="5400000">
              <a:off x="1038584" y="4797591"/>
              <a:ext cx="249368" cy="2657772"/>
            </a:xfrm>
            <a:prstGeom prst="rightBrace">
              <a:avLst>
                <a:gd name="adj1" fmla="val 61436"/>
                <a:gd name="adj2" fmla="val 49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C4BFD70-9DFE-4CF6-9BAA-E79EDEC80729}"/>
                </a:ext>
              </a:extLst>
            </p:cNvPr>
            <p:cNvSpPr/>
            <p:nvPr/>
          </p:nvSpPr>
          <p:spPr>
            <a:xfrm>
              <a:off x="-889461" y="264919"/>
              <a:ext cx="14202690" cy="22941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AA1D0EC-FF2B-4EF5-A8F3-8AAD995326B3}"/>
                </a:ext>
              </a:extLst>
            </p:cNvPr>
            <p:cNvSpPr/>
            <p:nvPr/>
          </p:nvSpPr>
          <p:spPr>
            <a:xfrm>
              <a:off x="-889461" y="2561037"/>
              <a:ext cx="14202690" cy="276274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A6FDACA-BCAE-4D7F-9BB0-E76620D657F9}"/>
                </a:ext>
              </a:extLst>
            </p:cNvPr>
            <p:cNvSpPr/>
            <p:nvPr/>
          </p:nvSpPr>
          <p:spPr>
            <a:xfrm>
              <a:off x="-889461" y="5323785"/>
              <a:ext cx="14202690" cy="1534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A6057C89-A002-4249-A21B-3815ACD7B562}"/>
                </a:ext>
              </a:extLst>
            </p:cNvPr>
            <p:cNvSpPr/>
            <p:nvPr/>
          </p:nvSpPr>
          <p:spPr>
            <a:xfrm rot="16200000">
              <a:off x="-1233067" y="5864910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C848AFA-B345-4A7D-823A-DF6EDA1635D3}"/>
                </a:ext>
              </a:extLst>
            </p:cNvPr>
            <p:cNvSpPr/>
            <p:nvPr/>
          </p:nvSpPr>
          <p:spPr>
            <a:xfrm rot="16200000">
              <a:off x="-1187553" y="3671670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5D41612-5718-47E3-A126-C78ECB622BB9}"/>
                </a:ext>
              </a:extLst>
            </p:cNvPr>
            <p:cNvSpPr/>
            <p:nvPr/>
          </p:nvSpPr>
          <p:spPr>
            <a:xfrm rot="16200000">
              <a:off x="-1187553" y="1150442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08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B8F530-F256-437E-9E28-11793EE0554B}"/>
              </a:ext>
            </a:extLst>
          </p:cNvPr>
          <p:cNvGrpSpPr/>
          <p:nvPr/>
        </p:nvGrpSpPr>
        <p:grpSpPr>
          <a:xfrm>
            <a:off x="-693518" y="300110"/>
            <a:ext cx="14202690" cy="5741462"/>
            <a:chOff x="-889461" y="1399567"/>
            <a:chExt cx="14202690" cy="5741462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C126037-4007-449A-B09C-6287CC3F6E87}"/>
                </a:ext>
              </a:extLst>
            </p:cNvPr>
            <p:cNvSpPr/>
            <p:nvPr/>
          </p:nvSpPr>
          <p:spPr>
            <a:xfrm>
              <a:off x="-151471" y="4500428"/>
              <a:ext cx="13268805" cy="599769"/>
            </a:xfrm>
            <a:prstGeom prst="rect">
              <a:avLst/>
            </a:prstGeom>
            <a:solidFill>
              <a:srgbClr val="EBE1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45DC9B6-185F-43CE-A17E-A66328C23F70}"/>
                </a:ext>
              </a:extLst>
            </p:cNvPr>
            <p:cNvSpPr/>
            <p:nvPr/>
          </p:nvSpPr>
          <p:spPr>
            <a:xfrm>
              <a:off x="1610717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53BB948-1922-4DC7-AC1E-296162538F40}"/>
                </a:ext>
              </a:extLst>
            </p:cNvPr>
            <p:cNvSpPr/>
            <p:nvPr/>
          </p:nvSpPr>
          <p:spPr>
            <a:xfrm>
              <a:off x="2544627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41D65F1-A036-4F00-8247-07132F18F547}"/>
                </a:ext>
              </a:extLst>
            </p:cNvPr>
            <p:cNvSpPr/>
            <p:nvPr/>
          </p:nvSpPr>
          <p:spPr>
            <a:xfrm>
              <a:off x="3166506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230609-C7DC-4E75-BF7D-513146E4373E}"/>
                </a:ext>
              </a:extLst>
            </p:cNvPr>
            <p:cNvSpPr/>
            <p:nvPr/>
          </p:nvSpPr>
          <p:spPr>
            <a:xfrm>
              <a:off x="378838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B92ABE5-9CFC-488F-8C87-87ED62DAB353}"/>
                </a:ext>
              </a:extLst>
            </p:cNvPr>
            <p:cNvSpPr/>
            <p:nvPr/>
          </p:nvSpPr>
          <p:spPr>
            <a:xfrm>
              <a:off x="4410264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81247C0-831C-4A50-B94B-C4158B66B7F7}"/>
                </a:ext>
              </a:extLst>
            </p:cNvPr>
            <p:cNvSpPr/>
            <p:nvPr/>
          </p:nvSpPr>
          <p:spPr>
            <a:xfrm>
              <a:off x="5032143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9766F20-83B1-47DA-97C6-81D27F94EC01}"/>
                </a:ext>
              </a:extLst>
            </p:cNvPr>
            <p:cNvSpPr/>
            <p:nvPr/>
          </p:nvSpPr>
          <p:spPr>
            <a:xfrm>
              <a:off x="565402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A3AE937-6FF9-4A90-99EF-A0D07A18D1B9}"/>
                </a:ext>
              </a:extLst>
            </p:cNvPr>
            <p:cNvSpPr/>
            <p:nvPr/>
          </p:nvSpPr>
          <p:spPr>
            <a:xfrm>
              <a:off x="6275901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E788200-877D-4DF9-8A4F-87F556E6D0B4}"/>
                </a:ext>
              </a:extLst>
            </p:cNvPr>
            <p:cNvSpPr/>
            <p:nvPr/>
          </p:nvSpPr>
          <p:spPr>
            <a:xfrm>
              <a:off x="6902455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A32AC7F-5895-4F9E-A8DA-0E00C11A0063}"/>
                </a:ext>
              </a:extLst>
            </p:cNvPr>
            <p:cNvSpPr/>
            <p:nvPr/>
          </p:nvSpPr>
          <p:spPr>
            <a:xfrm>
              <a:off x="7519659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E5DC9D-A00D-436D-894A-491243A588AC}"/>
                </a:ext>
              </a:extLst>
            </p:cNvPr>
            <p:cNvSpPr/>
            <p:nvPr/>
          </p:nvSpPr>
          <p:spPr>
            <a:xfrm>
              <a:off x="8150888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59F2754-1FB9-42C0-9928-9698EDF1CA45}"/>
                </a:ext>
              </a:extLst>
            </p:cNvPr>
            <p:cNvSpPr/>
            <p:nvPr/>
          </p:nvSpPr>
          <p:spPr>
            <a:xfrm>
              <a:off x="8768092" y="5477678"/>
              <a:ext cx="540000" cy="39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53588D6-8051-4C6F-8A51-0BB48242B5D3}"/>
                </a:ext>
              </a:extLst>
            </p:cNvPr>
            <p:cNvSpPr/>
            <p:nvPr/>
          </p:nvSpPr>
          <p:spPr>
            <a:xfrm>
              <a:off x="9385296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E9FE276-7188-4090-B563-EBFEDBA6F77B}"/>
                </a:ext>
              </a:extLst>
            </p:cNvPr>
            <p:cNvSpPr/>
            <p:nvPr/>
          </p:nvSpPr>
          <p:spPr>
            <a:xfrm>
              <a:off x="10204714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A67050-2755-4B11-8792-FDA76D12AC86}"/>
                </a:ext>
              </a:extLst>
            </p:cNvPr>
            <p:cNvSpPr/>
            <p:nvPr/>
          </p:nvSpPr>
          <p:spPr>
            <a:xfrm>
              <a:off x="10840935" y="5477678"/>
              <a:ext cx="727226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FDE59FF0-C622-4B82-B177-BBF92A3A9DC6}"/>
                </a:ext>
              </a:extLst>
            </p:cNvPr>
            <p:cNvSpPr/>
            <p:nvPr/>
          </p:nvSpPr>
          <p:spPr>
            <a:xfrm>
              <a:off x="11578863" y="5477678"/>
              <a:ext cx="727226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[PAD]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4863E27-9BED-4310-B416-F531ECABFF49}"/>
                </a:ext>
              </a:extLst>
            </p:cNvPr>
            <p:cNvSpPr/>
            <p:nvPr/>
          </p:nvSpPr>
          <p:spPr>
            <a:xfrm>
              <a:off x="12390108" y="5477678"/>
              <a:ext cx="727226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[SEP]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DA68E28-72F3-4895-A942-9377285CBA10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2042717" y="5100197"/>
              <a:ext cx="7234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F90D162-A56F-443D-851D-2B235A03DC57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2814627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C875E91-BF14-4563-9D47-7CE3361BFBE3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3436506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2C4E3A2-F179-4843-9EB1-2D9B43F12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3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B6B312F2-A9E5-46DB-BB4E-B3C6AD63DD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2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BDC4B63-8E02-4301-9231-C05E7A924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65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4BD58BC-7B4A-4739-A0D8-F5629EA0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49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BFB2D8A-6ACD-4D33-B12F-9C41B869B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336E418-28EF-46B0-865D-C0CA97A91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192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9D80DE81-6CB1-4F7C-A588-12149D1D9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191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E89E399-3469-4A30-A1CA-C63441A88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1070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0AAFA2-446E-4995-9A51-5AD99E967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78BCF2F-81BE-4D2A-86B0-8665DDDF8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381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A6DC0FF-4F1F-45B7-B0E2-0953AF765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993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963FBCA-5AB4-4BB4-9157-60E402981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43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28D36BF-3220-443A-B0BF-7D88DF680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7664" y="5100197"/>
              <a:ext cx="0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8A7B576-6D4C-4A7D-9454-AFF0F5BB12BD}"/>
                </a:ext>
              </a:extLst>
            </p:cNvPr>
            <p:cNvSpPr/>
            <p:nvPr/>
          </p:nvSpPr>
          <p:spPr>
            <a:xfrm>
              <a:off x="1610717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FDE223DA-392C-4A99-93CC-E2C1422D4C3A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2042717" y="4122947"/>
              <a:ext cx="0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49BC18C-B50B-4BF4-9ED2-0D8C44D86916}"/>
                </a:ext>
              </a:extLst>
            </p:cNvPr>
            <p:cNvSpPr/>
            <p:nvPr/>
          </p:nvSpPr>
          <p:spPr>
            <a:xfrm>
              <a:off x="724376" y="5477678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E576EEC-239F-49A7-A626-0BAE07F8B148}"/>
                </a:ext>
              </a:extLst>
            </p:cNvPr>
            <p:cNvSpPr/>
            <p:nvPr/>
          </p:nvSpPr>
          <p:spPr>
            <a:xfrm>
              <a:off x="722549" y="3726947"/>
              <a:ext cx="864000" cy="3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AE13CC2-D8E6-44A3-A2C2-EF3FF7C6394D}"/>
                </a:ext>
              </a:extLst>
            </p:cNvPr>
            <p:cNvSpPr/>
            <p:nvPr/>
          </p:nvSpPr>
          <p:spPr>
            <a:xfrm>
              <a:off x="-165618" y="5477678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[CLS 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3F2ABE9-5820-405D-96CA-CAD788578946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266382" y="5100197"/>
              <a:ext cx="3653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44B6BD58-C5C7-4828-9395-30AA9F14AFBD}"/>
                </a:ext>
              </a:extLst>
            </p:cNvPr>
            <p:cNvSpPr/>
            <p:nvPr/>
          </p:nvSpPr>
          <p:spPr>
            <a:xfrm>
              <a:off x="-165618" y="3726947"/>
              <a:ext cx="864000" cy="396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385FA2CA-62F8-4C65-B114-10B81DE7D628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66381" y="4122947"/>
              <a:ext cx="1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561D495-91FD-4CA9-90D8-40E274F74B2A}"/>
                </a:ext>
              </a:extLst>
            </p:cNvPr>
            <p:cNvSpPr/>
            <p:nvPr/>
          </p:nvSpPr>
          <p:spPr>
            <a:xfrm>
              <a:off x="-151204" y="2730878"/>
              <a:ext cx="2625924" cy="599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Head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D54775-EBDF-4FBE-9008-BE96CD858566}"/>
                </a:ext>
              </a:extLst>
            </p:cNvPr>
            <p:cNvSpPr/>
            <p:nvPr/>
          </p:nvSpPr>
          <p:spPr>
            <a:xfrm>
              <a:off x="-158413" y="1753628"/>
              <a:ext cx="2625924" cy="599769"/>
            </a:xfrm>
            <a:prstGeom prst="rect">
              <a:avLst/>
            </a:prstGeom>
            <a:solidFill>
              <a:srgbClr val="F9F4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BCE 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BB6A894-78EA-4A7E-8378-0D80C4C44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717" y="3324043"/>
              <a:ext cx="0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4A74928-A045-4AEE-A9CD-976AB2E9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381" y="3324043"/>
              <a:ext cx="1" cy="377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2F0CD9B1-722B-44F6-BDCF-9C0B15C03858}"/>
                </a:ext>
              </a:extLst>
            </p:cNvPr>
            <p:cNvCxnSpPr>
              <a:cxnSpLocks/>
              <a:stCxn id="119" idx="0"/>
              <a:endCxn id="124" idx="2"/>
            </p:cNvCxnSpPr>
            <p:nvPr/>
          </p:nvCxnSpPr>
          <p:spPr>
            <a:xfrm flipH="1" flipV="1">
              <a:off x="1154549" y="2353397"/>
              <a:ext cx="7209" cy="37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DA98799-1EB5-413C-A74B-649623824388}"/>
                </a:ext>
              </a:extLst>
            </p:cNvPr>
            <p:cNvSpPr/>
            <p:nvPr/>
          </p:nvSpPr>
          <p:spPr>
            <a:xfrm>
              <a:off x="98775" y="6242267"/>
              <a:ext cx="2125965" cy="7973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Multi-label classification tokens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(re-initialized)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右大括号 148">
              <a:extLst>
                <a:ext uri="{FF2B5EF4-FFF2-40B4-BE49-F238E27FC236}">
                  <a16:creationId xmlns:a16="http://schemas.microsoft.com/office/drawing/2014/main" id="{163BD2B1-9DF7-40B0-94E5-CD2D25E04A9E}"/>
                </a:ext>
              </a:extLst>
            </p:cNvPr>
            <p:cNvSpPr/>
            <p:nvPr/>
          </p:nvSpPr>
          <p:spPr>
            <a:xfrm rot="5400000">
              <a:off x="1038584" y="4797591"/>
              <a:ext cx="249368" cy="2657772"/>
            </a:xfrm>
            <a:prstGeom prst="rightBrace">
              <a:avLst>
                <a:gd name="adj1" fmla="val 61436"/>
                <a:gd name="adj2" fmla="val 49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C4BFD70-9DFE-4CF6-9BAA-E79EDEC80729}"/>
                </a:ext>
              </a:extLst>
            </p:cNvPr>
            <p:cNvSpPr/>
            <p:nvPr/>
          </p:nvSpPr>
          <p:spPr>
            <a:xfrm>
              <a:off x="-889461" y="1592793"/>
              <a:ext cx="14202690" cy="9663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BAA1D0EC-FF2B-4EF5-A8F3-8AAD995326B3}"/>
                </a:ext>
              </a:extLst>
            </p:cNvPr>
            <p:cNvSpPr/>
            <p:nvPr/>
          </p:nvSpPr>
          <p:spPr>
            <a:xfrm>
              <a:off x="-889461" y="2561037"/>
              <a:ext cx="14202690" cy="276274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A6FDACA-BCAE-4D7F-9BB0-E76620D657F9}"/>
                </a:ext>
              </a:extLst>
            </p:cNvPr>
            <p:cNvSpPr/>
            <p:nvPr/>
          </p:nvSpPr>
          <p:spPr>
            <a:xfrm>
              <a:off x="-889461" y="5323785"/>
              <a:ext cx="14202690" cy="18172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A6057C89-A002-4249-A21B-3815ACD7B562}"/>
                </a:ext>
              </a:extLst>
            </p:cNvPr>
            <p:cNvSpPr/>
            <p:nvPr/>
          </p:nvSpPr>
          <p:spPr>
            <a:xfrm rot="16200000">
              <a:off x="-1233067" y="6039082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C848AFA-B345-4A7D-823A-DF6EDA1635D3}"/>
                </a:ext>
              </a:extLst>
            </p:cNvPr>
            <p:cNvSpPr/>
            <p:nvPr/>
          </p:nvSpPr>
          <p:spPr>
            <a:xfrm rot="16200000">
              <a:off x="-1187553" y="3671670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5D41612-5718-47E3-A126-C78ECB622BB9}"/>
                </a:ext>
              </a:extLst>
            </p:cNvPr>
            <p:cNvSpPr/>
            <p:nvPr/>
          </p:nvSpPr>
          <p:spPr>
            <a:xfrm rot="16200000">
              <a:off x="-1187553" y="1767945"/>
              <a:ext cx="1259888" cy="5231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16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979B26C7-A35D-45B3-B8CE-C33BFD139554}"/>
              </a:ext>
            </a:extLst>
          </p:cNvPr>
          <p:cNvSpPr/>
          <p:nvPr/>
        </p:nvSpPr>
        <p:spPr>
          <a:xfrm>
            <a:off x="2305346" y="-908354"/>
            <a:ext cx="1073619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290FBCB-1B29-460E-A55C-CBD89A72FE94}"/>
              </a:ext>
            </a:extLst>
          </p:cNvPr>
          <p:cNvSpPr/>
          <p:nvPr/>
        </p:nvSpPr>
        <p:spPr>
          <a:xfrm>
            <a:off x="2305346" y="-389065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7C03DE8-A66B-4411-AD6F-49A5C32191DE}"/>
              </a:ext>
            </a:extLst>
          </p:cNvPr>
          <p:cNvSpPr/>
          <p:nvPr/>
        </p:nvSpPr>
        <p:spPr>
          <a:xfrm>
            <a:off x="2305346" y="13022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FEFC337-8B29-405E-9210-FF339D3FC9AA}"/>
              </a:ext>
            </a:extLst>
          </p:cNvPr>
          <p:cNvSpPr/>
          <p:nvPr/>
        </p:nvSpPr>
        <p:spPr>
          <a:xfrm>
            <a:off x="2305346" y="649513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E1F339E-E5B2-4657-8C98-6D51B8E08E5B}"/>
              </a:ext>
            </a:extLst>
          </p:cNvPr>
          <p:cNvSpPr/>
          <p:nvPr/>
        </p:nvSpPr>
        <p:spPr>
          <a:xfrm>
            <a:off x="2305345" y="1168802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DD7EE76-8948-479C-BDF1-667927B1210A}"/>
              </a:ext>
            </a:extLst>
          </p:cNvPr>
          <p:cNvSpPr/>
          <p:nvPr/>
        </p:nvSpPr>
        <p:spPr>
          <a:xfrm>
            <a:off x="3586635" y="-90835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DA70B6-529E-40E7-A026-E971905F8BF1}"/>
              </a:ext>
            </a:extLst>
          </p:cNvPr>
          <p:cNvSpPr/>
          <p:nvPr/>
        </p:nvSpPr>
        <p:spPr>
          <a:xfrm>
            <a:off x="3586635" y="-389065"/>
            <a:ext cx="1073619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5EEC2E7-E643-4A1D-B708-BD789B284A9B}"/>
              </a:ext>
            </a:extLst>
          </p:cNvPr>
          <p:cNvSpPr/>
          <p:nvPr/>
        </p:nvSpPr>
        <p:spPr>
          <a:xfrm>
            <a:off x="3586635" y="13022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32E8F9D-9C9D-4866-AF2D-0DA2E55EDE04}"/>
              </a:ext>
            </a:extLst>
          </p:cNvPr>
          <p:cNvSpPr/>
          <p:nvPr/>
        </p:nvSpPr>
        <p:spPr>
          <a:xfrm>
            <a:off x="3586635" y="649513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3BA56A4-A28F-4560-A018-B827F1E8040C}"/>
              </a:ext>
            </a:extLst>
          </p:cNvPr>
          <p:cNvSpPr/>
          <p:nvPr/>
        </p:nvSpPr>
        <p:spPr>
          <a:xfrm>
            <a:off x="3586634" y="1168802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748A6FF-F818-46F1-A81C-B1DAC3FA0728}"/>
              </a:ext>
            </a:extLst>
          </p:cNvPr>
          <p:cNvSpPr/>
          <p:nvPr/>
        </p:nvSpPr>
        <p:spPr>
          <a:xfrm>
            <a:off x="4867924" y="-90835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2C390BA-F632-4D72-88F7-A389380BC939}"/>
              </a:ext>
            </a:extLst>
          </p:cNvPr>
          <p:cNvSpPr/>
          <p:nvPr/>
        </p:nvSpPr>
        <p:spPr>
          <a:xfrm>
            <a:off x="4867924" y="-389065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9614F6E-6A7A-43B3-8948-0535244AAE55}"/>
              </a:ext>
            </a:extLst>
          </p:cNvPr>
          <p:cNvSpPr/>
          <p:nvPr/>
        </p:nvSpPr>
        <p:spPr>
          <a:xfrm>
            <a:off x="4867924" y="130224"/>
            <a:ext cx="1073619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36703F0-5224-4116-8094-C77A9D72DC03}"/>
              </a:ext>
            </a:extLst>
          </p:cNvPr>
          <p:cNvSpPr/>
          <p:nvPr/>
        </p:nvSpPr>
        <p:spPr>
          <a:xfrm>
            <a:off x="4867924" y="649513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71426C7-F610-4028-809B-CC7E10918345}"/>
              </a:ext>
            </a:extLst>
          </p:cNvPr>
          <p:cNvSpPr/>
          <p:nvPr/>
        </p:nvSpPr>
        <p:spPr>
          <a:xfrm>
            <a:off x="4867923" y="1168802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7A61639-3359-4FE8-87F1-D00E62A62802}"/>
              </a:ext>
            </a:extLst>
          </p:cNvPr>
          <p:cNvSpPr/>
          <p:nvPr/>
        </p:nvSpPr>
        <p:spPr>
          <a:xfrm>
            <a:off x="6149213" y="-90835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FD53C35-40B3-4ECD-82B6-1B147CB44A8E}"/>
              </a:ext>
            </a:extLst>
          </p:cNvPr>
          <p:cNvSpPr/>
          <p:nvPr/>
        </p:nvSpPr>
        <p:spPr>
          <a:xfrm>
            <a:off x="6149213" y="-389065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B02540D-49B4-486F-876A-70E686523682}"/>
              </a:ext>
            </a:extLst>
          </p:cNvPr>
          <p:cNvSpPr/>
          <p:nvPr/>
        </p:nvSpPr>
        <p:spPr>
          <a:xfrm>
            <a:off x="6149213" y="13022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23968BC-9786-432B-9A74-3A83463F91F7}"/>
              </a:ext>
            </a:extLst>
          </p:cNvPr>
          <p:cNvSpPr/>
          <p:nvPr/>
        </p:nvSpPr>
        <p:spPr>
          <a:xfrm>
            <a:off x="6149213" y="649513"/>
            <a:ext cx="1073619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C8EC623-752B-48CF-A10E-88C8A0F9DCCE}"/>
              </a:ext>
            </a:extLst>
          </p:cNvPr>
          <p:cNvSpPr/>
          <p:nvPr/>
        </p:nvSpPr>
        <p:spPr>
          <a:xfrm>
            <a:off x="6149212" y="1168802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AC9802-AEFE-43C3-8A85-BE59FF445F2B}"/>
              </a:ext>
            </a:extLst>
          </p:cNvPr>
          <p:cNvSpPr/>
          <p:nvPr/>
        </p:nvSpPr>
        <p:spPr>
          <a:xfrm>
            <a:off x="7419212" y="-90835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980F6577-828E-440B-A5D8-4211F7A1D572}"/>
              </a:ext>
            </a:extLst>
          </p:cNvPr>
          <p:cNvSpPr/>
          <p:nvPr/>
        </p:nvSpPr>
        <p:spPr>
          <a:xfrm>
            <a:off x="7419212" y="-389065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C09BD9A-8275-4DEF-BFBA-B7CBACF024CB}"/>
              </a:ext>
            </a:extLst>
          </p:cNvPr>
          <p:cNvSpPr/>
          <p:nvPr/>
        </p:nvSpPr>
        <p:spPr>
          <a:xfrm>
            <a:off x="7419212" y="130224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F7F884C2-51CE-41D2-A436-2DE332BE4546}"/>
              </a:ext>
            </a:extLst>
          </p:cNvPr>
          <p:cNvSpPr/>
          <p:nvPr/>
        </p:nvSpPr>
        <p:spPr>
          <a:xfrm>
            <a:off x="7419212" y="649513"/>
            <a:ext cx="1073619" cy="3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53D6F07-E31E-4095-900C-F61A4DC5ACAF}"/>
              </a:ext>
            </a:extLst>
          </p:cNvPr>
          <p:cNvSpPr/>
          <p:nvPr/>
        </p:nvSpPr>
        <p:spPr>
          <a:xfrm>
            <a:off x="7419211" y="1168802"/>
            <a:ext cx="1073619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 #5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83CB245-2418-4579-9FF1-6CB3284A84ED}"/>
              </a:ext>
            </a:extLst>
          </p:cNvPr>
          <p:cNvSpPr/>
          <p:nvPr/>
        </p:nvSpPr>
        <p:spPr>
          <a:xfrm>
            <a:off x="-195548" y="-908354"/>
            <a:ext cx="1073619" cy="2473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2FDD3B7A-46C1-4ACD-AD71-B66EB936A560}"/>
              </a:ext>
            </a:extLst>
          </p:cNvPr>
          <p:cNvSpPr/>
          <p:nvPr/>
        </p:nvSpPr>
        <p:spPr>
          <a:xfrm>
            <a:off x="-195548" y="3390498"/>
            <a:ext cx="1073619" cy="756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箭头: 下 197">
            <a:extLst>
              <a:ext uri="{FF2B5EF4-FFF2-40B4-BE49-F238E27FC236}">
                <a16:creationId xmlns:a16="http://schemas.microsoft.com/office/drawing/2014/main" id="{432DC71B-3662-48A2-93FF-E2A652C43200}"/>
              </a:ext>
            </a:extLst>
          </p:cNvPr>
          <p:cNvSpPr/>
          <p:nvPr/>
        </p:nvSpPr>
        <p:spPr>
          <a:xfrm rot="16200000">
            <a:off x="1012947" y="217713"/>
            <a:ext cx="434623" cy="2596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箭头: 下 259">
            <a:extLst>
              <a:ext uri="{FF2B5EF4-FFF2-40B4-BE49-F238E27FC236}">
                <a16:creationId xmlns:a16="http://schemas.microsoft.com/office/drawing/2014/main" id="{D880EAA7-26CC-4C37-BF8C-04141366422D}"/>
              </a:ext>
            </a:extLst>
          </p:cNvPr>
          <p:cNvSpPr/>
          <p:nvPr/>
        </p:nvSpPr>
        <p:spPr>
          <a:xfrm rot="16200000">
            <a:off x="1007303" y="3685551"/>
            <a:ext cx="434623" cy="2596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137A39-A05C-4DB8-B53B-6EF331B4D337}"/>
              </a:ext>
            </a:extLst>
          </p:cNvPr>
          <p:cNvGrpSpPr/>
          <p:nvPr/>
        </p:nvGrpSpPr>
        <p:grpSpPr>
          <a:xfrm>
            <a:off x="1459446" y="1859934"/>
            <a:ext cx="7049317" cy="3127702"/>
            <a:chOff x="2240842" y="3572356"/>
            <a:chExt cx="7049317" cy="3127702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EEB262A-2AFD-4ED3-AB87-FBE344C4E57B}"/>
                </a:ext>
              </a:extLst>
            </p:cNvPr>
            <p:cNvSpPr/>
            <p:nvPr/>
          </p:nvSpPr>
          <p:spPr>
            <a:xfrm>
              <a:off x="2240842" y="3572356"/>
              <a:ext cx="7011224" cy="3127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4341599F-D892-49F7-816D-9F0DD3D145C2}"/>
                </a:ext>
              </a:extLst>
            </p:cNvPr>
            <p:cNvSpPr/>
            <p:nvPr/>
          </p:nvSpPr>
          <p:spPr>
            <a:xfrm>
              <a:off x="2346909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F1F294D8-D5BF-438B-9E1B-37B9B18E2760}"/>
                </a:ext>
              </a:extLst>
            </p:cNvPr>
            <p:cNvSpPr/>
            <p:nvPr/>
          </p:nvSpPr>
          <p:spPr>
            <a:xfrm>
              <a:off x="3628198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1E50B71E-983B-4305-999A-35D186D4B3E7}"/>
                </a:ext>
              </a:extLst>
            </p:cNvPr>
            <p:cNvSpPr/>
            <p:nvPr/>
          </p:nvSpPr>
          <p:spPr>
            <a:xfrm>
              <a:off x="4909486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E8188DE0-0065-4767-A15B-1B7E74159EB7}"/>
                </a:ext>
              </a:extLst>
            </p:cNvPr>
            <p:cNvSpPr/>
            <p:nvPr/>
          </p:nvSpPr>
          <p:spPr>
            <a:xfrm>
              <a:off x="6190774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F3924B57-1ED1-4CD0-BD17-E2693E739A71}"/>
                </a:ext>
              </a:extLst>
            </p:cNvPr>
            <p:cNvSpPr/>
            <p:nvPr/>
          </p:nvSpPr>
          <p:spPr>
            <a:xfrm>
              <a:off x="7472062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箭头: 下 247">
              <a:extLst>
                <a:ext uri="{FF2B5EF4-FFF2-40B4-BE49-F238E27FC236}">
                  <a16:creationId xmlns:a16="http://schemas.microsoft.com/office/drawing/2014/main" id="{A25F8FE3-92A2-445F-9F7F-29F5E3FEE84C}"/>
                </a:ext>
              </a:extLst>
            </p:cNvPr>
            <p:cNvSpPr/>
            <p:nvPr/>
          </p:nvSpPr>
          <p:spPr>
            <a:xfrm>
              <a:off x="2666406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箭头: 下 248">
              <a:extLst>
                <a:ext uri="{FF2B5EF4-FFF2-40B4-BE49-F238E27FC236}">
                  <a16:creationId xmlns:a16="http://schemas.microsoft.com/office/drawing/2014/main" id="{FF6AA748-D6B0-4FCF-9336-BB3957DD7551}"/>
                </a:ext>
              </a:extLst>
            </p:cNvPr>
            <p:cNvSpPr/>
            <p:nvPr/>
          </p:nvSpPr>
          <p:spPr>
            <a:xfrm>
              <a:off x="3947695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箭头: 下 249">
              <a:extLst>
                <a:ext uri="{FF2B5EF4-FFF2-40B4-BE49-F238E27FC236}">
                  <a16:creationId xmlns:a16="http://schemas.microsoft.com/office/drawing/2014/main" id="{1D989C7C-004B-4A34-839A-B450F7D0F7FD}"/>
                </a:ext>
              </a:extLst>
            </p:cNvPr>
            <p:cNvSpPr/>
            <p:nvPr/>
          </p:nvSpPr>
          <p:spPr>
            <a:xfrm>
              <a:off x="5228983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箭头: 下 250">
              <a:extLst>
                <a:ext uri="{FF2B5EF4-FFF2-40B4-BE49-F238E27FC236}">
                  <a16:creationId xmlns:a16="http://schemas.microsoft.com/office/drawing/2014/main" id="{F8850278-95AE-4FF0-9C02-5D9AA0780B65}"/>
                </a:ext>
              </a:extLst>
            </p:cNvPr>
            <p:cNvSpPr/>
            <p:nvPr/>
          </p:nvSpPr>
          <p:spPr>
            <a:xfrm>
              <a:off x="6510271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箭头: 下 251">
              <a:extLst>
                <a:ext uri="{FF2B5EF4-FFF2-40B4-BE49-F238E27FC236}">
                  <a16:creationId xmlns:a16="http://schemas.microsoft.com/office/drawing/2014/main" id="{8A49742B-58E7-4336-B187-85C6414DB60B}"/>
                </a:ext>
              </a:extLst>
            </p:cNvPr>
            <p:cNvSpPr/>
            <p:nvPr/>
          </p:nvSpPr>
          <p:spPr>
            <a:xfrm>
              <a:off x="7791559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CC97BBC-0B3D-4C64-B141-0EB8B4324689}"/>
                </a:ext>
              </a:extLst>
            </p:cNvPr>
            <p:cNvSpPr/>
            <p:nvPr/>
          </p:nvSpPr>
          <p:spPr>
            <a:xfrm>
              <a:off x="8216541" y="3967288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箭头: 下 253">
              <a:extLst>
                <a:ext uri="{FF2B5EF4-FFF2-40B4-BE49-F238E27FC236}">
                  <a16:creationId xmlns:a16="http://schemas.microsoft.com/office/drawing/2014/main" id="{7B4051A2-D1C4-4EEE-9BAE-86737C1ABADC}"/>
                </a:ext>
              </a:extLst>
            </p:cNvPr>
            <p:cNvSpPr/>
            <p:nvPr/>
          </p:nvSpPr>
          <p:spPr>
            <a:xfrm>
              <a:off x="2666406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箭头: 下 254">
              <a:extLst>
                <a:ext uri="{FF2B5EF4-FFF2-40B4-BE49-F238E27FC236}">
                  <a16:creationId xmlns:a16="http://schemas.microsoft.com/office/drawing/2014/main" id="{C11989A0-1D4B-48DE-BDD9-E48A46FC8169}"/>
                </a:ext>
              </a:extLst>
            </p:cNvPr>
            <p:cNvSpPr/>
            <p:nvPr/>
          </p:nvSpPr>
          <p:spPr>
            <a:xfrm>
              <a:off x="3947695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箭头: 下 255">
              <a:extLst>
                <a:ext uri="{FF2B5EF4-FFF2-40B4-BE49-F238E27FC236}">
                  <a16:creationId xmlns:a16="http://schemas.microsoft.com/office/drawing/2014/main" id="{6E211139-5801-480E-9292-10DB3A6BFAB3}"/>
                </a:ext>
              </a:extLst>
            </p:cNvPr>
            <p:cNvSpPr/>
            <p:nvPr/>
          </p:nvSpPr>
          <p:spPr>
            <a:xfrm>
              <a:off x="5228983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箭头: 下 256">
              <a:extLst>
                <a:ext uri="{FF2B5EF4-FFF2-40B4-BE49-F238E27FC236}">
                  <a16:creationId xmlns:a16="http://schemas.microsoft.com/office/drawing/2014/main" id="{AF7173A1-1236-4184-85C5-A70B1924BCFA}"/>
                </a:ext>
              </a:extLst>
            </p:cNvPr>
            <p:cNvSpPr/>
            <p:nvPr/>
          </p:nvSpPr>
          <p:spPr>
            <a:xfrm>
              <a:off x="6510271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箭头: 下 257">
              <a:extLst>
                <a:ext uri="{FF2B5EF4-FFF2-40B4-BE49-F238E27FC236}">
                  <a16:creationId xmlns:a16="http://schemas.microsoft.com/office/drawing/2014/main" id="{C4D59325-9C47-4383-B75B-AA1FC8610372}"/>
                </a:ext>
              </a:extLst>
            </p:cNvPr>
            <p:cNvSpPr/>
            <p:nvPr/>
          </p:nvSpPr>
          <p:spPr>
            <a:xfrm>
              <a:off x="7791559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C7621F6-8D53-48B8-9311-C545AE00B76E}"/>
                </a:ext>
              </a:extLst>
            </p:cNvPr>
            <p:cNvSpPr/>
            <p:nvPr/>
          </p:nvSpPr>
          <p:spPr>
            <a:xfrm>
              <a:off x="8216541" y="4834343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6910CA8-CCC2-41DE-A67F-F0839A976CB2}"/>
                </a:ext>
              </a:extLst>
            </p:cNvPr>
            <p:cNvSpPr/>
            <p:nvPr/>
          </p:nvSpPr>
          <p:spPr>
            <a:xfrm>
              <a:off x="2346909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5BE1BE6E-C5C5-4C3E-A074-FB6F71E5F435}"/>
                </a:ext>
              </a:extLst>
            </p:cNvPr>
            <p:cNvSpPr/>
            <p:nvPr/>
          </p:nvSpPr>
          <p:spPr>
            <a:xfrm>
              <a:off x="3628198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58D3D2DB-8CD1-466F-9C88-1FB220055F5C}"/>
                </a:ext>
              </a:extLst>
            </p:cNvPr>
            <p:cNvSpPr/>
            <p:nvPr/>
          </p:nvSpPr>
          <p:spPr>
            <a:xfrm>
              <a:off x="4909486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62B702C-E974-484C-9574-ABC54F2A6AF0}"/>
                </a:ext>
              </a:extLst>
            </p:cNvPr>
            <p:cNvSpPr/>
            <p:nvPr/>
          </p:nvSpPr>
          <p:spPr>
            <a:xfrm>
              <a:off x="6190774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1A10E521-CE62-4B50-9F05-5DDBEC9AE3E6}"/>
                </a:ext>
              </a:extLst>
            </p:cNvPr>
            <p:cNvSpPr/>
            <p:nvPr/>
          </p:nvSpPr>
          <p:spPr>
            <a:xfrm>
              <a:off x="7472062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A55823D-42A9-4DF2-BD3A-5AA13E5D2577}"/>
                </a:ext>
              </a:extLst>
            </p:cNvPr>
            <p:cNvSpPr/>
            <p:nvPr/>
          </p:nvSpPr>
          <p:spPr>
            <a:xfrm>
              <a:off x="4909484" y="6207534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箭头: 下 266">
              <a:extLst>
                <a:ext uri="{FF2B5EF4-FFF2-40B4-BE49-F238E27FC236}">
                  <a16:creationId xmlns:a16="http://schemas.microsoft.com/office/drawing/2014/main" id="{D528EB1E-3271-4E64-AB4A-0C64D059911C}"/>
                </a:ext>
              </a:extLst>
            </p:cNvPr>
            <p:cNvSpPr/>
            <p:nvPr/>
          </p:nvSpPr>
          <p:spPr>
            <a:xfrm>
              <a:off x="5228983" y="5833190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4F4AC6B7-75C4-4FF0-96EC-613D186C528B}"/>
                </a:ext>
              </a:extLst>
            </p:cNvPr>
            <p:cNvSpPr/>
            <p:nvPr/>
          </p:nvSpPr>
          <p:spPr>
            <a:xfrm>
              <a:off x="8216541" y="5628009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0A86AAF5-860A-4208-9E14-5C248A77B571}"/>
                </a:ext>
              </a:extLst>
            </p:cNvPr>
            <p:cNvSpPr/>
            <p:nvPr/>
          </p:nvSpPr>
          <p:spPr>
            <a:xfrm>
              <a:off x="4701817" y="3681649"/>
              <a:ext cx="1679709" cy="313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 #N</a:t>
              </a: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6E9BF065-B080-45A1-96F7-D11D2498625A}"/>
              </a:ext>
            </a:extLst>
          </p:cNvPr>
          <p:cNvGrpSpPr/>
          <p:nvPr/>
        </p:nvGrpSpPr>
        <p:grpSpPr>
          <a:xfrm>
            <a:off x="1935812" y="2284720"/>
            <a:ext cx="7049317" cy="3127702"/>
            <a:chOff x="2240842" y="3572356"/>
            <a:chExt cx="7049317" cy="3127702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543C087-C184-488D-9ED1-13A9E47A0C53}"/>
                </a:ext>
              </a:extLst>
            </p:cNvPr>
            <p:cNvSpPr/>
            <p:nvPr/>
          </p:nvSpPr>
          <p:spPr>
            <a:xfrm>
              <a:off x="2240842" y="3572356"/>
              <a:ext cx="7011224" cy="3127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4F06D7DB-E7EB-4193-9477-6605F1D52C50}"/>
                </a:ext>
              </a:extLst>
            </p:cNvPr>
            <p:cNvSpPr/>
            <p:nvPr/>
          </p:nvSpPr>
          <p:spPr>
            <a:xfrm>
              <a:off x="2346909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257693A5-4DE0-4D04-BBD6-3AC497062F78}"/>
                </a:ext>
              </a:extLst>
            </p:cNvPr>
            <p:cNvSpPr/>
            <p:nvPr/>
          </p:nvSpPr>
          <p:spPr>
            <a:xfrm>
              <a:off x="3628198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3E2E2A00-0B4C-4E49-AFCD-CD4DF8928498}"/>
                </a:ext>
              </a:extLst>
            </p:cNvPr>
            <p:cNvSpPr/>
            <p:nvPr/>
          </p:nvSpPr>
          <p:spPr>
            <a:xfrm>
              <a:off x="4909486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4C39C7BE-7459-4050-9DC5-6B62BB43969D}"/>
                </a:ext>
              </a:extLst>
            </p:cNvPr>
            <p:cNvSpPr/>
            <p:nvPr/>
          </p:nvSpPr>
          <p:spPr>
            <a:xfrm>
              <a:off x="6190774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79070EA6-68BC-447F-9709-4433AC68919D}"/>
                </a:ext>
              </a:extLst>
            </p:cNvPr>
            <p:cNvSpPr/>
            <p:nvPr/>
          </p:nvSpPr>
          <p:spPr>
            <a:xfrm>
              <a:off x="7472062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箭头: 下 276">
              <a:extLst>
                <a:ext uri="{FF2B5EF4-FFF2-40B4-BE49-F238E27FC236}">
                  <a16:creationId xmlns:a16="http://schemas.microsoft.com/office/drawing/2014/main" id="{439757D5-ECF9-43BE-B6DD-DCD2A8CBD606}"/>
                </a:ext>
              </a:extLst>
            </p:cNvPr>
            <p:cNvSpPr/>
            <p:nvPr/>
          </p:nvSpPr>
          <p:spPr>
            <a:xfrm>
              <a:off x="2666406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箭头: 下 277">
              <a:extLst>
                <a:ext uri="{FF2B5EF4-FFF2-40B4-BE49-F238E27FC236}">
                  <a16:creationId xmlns:a16="http://schemas.microsoft.com/office/drawing/2014/main" id="{D7AAE8E7-3958-4FDF-91F9-EAB6292B2050}"/>
                </a:ext>
              </a:extLst>
            </p:cNvPr>
            <p:cNvSpPr/>
            <p:nvPr/>
          </p:nvSpPr>
          <p:spPr>
            <a:xfrm>
              <a:off x="3947695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箭头: 下 278">
              <a:extLst>
                <a:ext uri="{FF2B5EF4-FFF2-40B4-BE49-F238E27FC236}">
                  <a16:creationId xmlns:a16="http://schemas.microsoft.com/office/drawing/2014/main" id="{564A83FA-9399-48D8-AB43-0FC056D6DB86}"/>
                </a:ext>
              </a:extLst>
            </p:cNvPr>
            <p:cNvSpPr/>
            <p:nvPr/>
          </p:nvSpPr>
          <p:spPr>
            <a:xfrm>
              <a:off x="5228983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箭头: 下 279">
              <a:extLst>
                <a:ext uri="{FF2B5EF4-FFF2-40B4-BE49-F238E27FC236}">
                  <a16:creationId xmlns:a16="http://schemas.microsoft.com/office/drawing/2014/main" id="{3B223AF2-B52B-4BC9-BCD4-5ECF9620914F}"/>
                </a:ext>
              </a:extLst>
            </p:cNvPr>
            <p:cNvSpPr/>
            <p:nvPr/>
          </p:nvSpPr>
          <p:spPr>
            <a:xfrm>
              <a:off x="6510271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箭头: 下 280">
              <a:extLst>
                <a:ext uri="{FF2B5EF4-FFF2-40B4-BE49-F238E27FC236}">
                  <a16:creationId xmlns:a16="http://schemas.microsoft.com/office/drawing/2014/main" id="{138AF8A1-FC12-47B8-ABC7-246E11F7E97B}"/>
                </a:ext>
              </a:extLst>
            </p:cNvPr>
            <p:cNvSpPr/>
            <p:nvPr/>
          </p:nvSpPr>
          <p:spPr>
            <a:xfrm>
              <a:off x="7791559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80F63AFF-A980-4F6B-B24E-61F66C44B609}"/>
                </a:ext>
              </a:extLst>
            </p:cNvPr>
            <p:cNvSpPr/>
            <p:nvPr/>
          </p:nvSpPr>
          <p:spPr>
            <a:xfrm>
              <a:off x="8216541" y="3967288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箭头: 下 282">
              <a:extLst>
                <a:ext uri="{FF2B5EF4-FFF2-40B4-BE49-F238E27FC236}">
                  <a16:creationId xmlns:a16="http://schemas.microsoft.com/office/drawing/2014/main" id="{891054A3-6889-428B-A4C7-735D1D85AFF4}"/>
                </a:ext>
              </a:extLst>
            </p:cNvPr>
            <p:cNvSpPr/>
            <p:nvPr/>
          </p:nvSpPr>
          <p:spPr>
            <a:xfrm>
              <a:off x="2666406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箭头: 下 283">
              <a:extLst>
                <a:ext uri="{FF2B5EF4-FFF2-40B4-BE49-F238E27FC236}">
                  <a16:creationId xmlns:a16="http://schemas.microsoft.com/office/drawing/2014/main" id="{09A9D479-9752-4895-9A21-CD25864B9F8D}"/>
                </a:ext>
              </a:extLst>
            </p:cNvPr>
            <p:cNvSpPr/>
            <p:nvPr/>
          </p:nvSpPr>
          <p:spPr>
            <a:xfrm>
              <a:off x="3947695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箭头: 下 284">
              <a:extLst>
                <a:ext uri="{FF2B5EF4-FFF2-40B4-BE49-F238E27FC236}">
                  <a16:creationId xmlns:a16="http://schemas.microsoft.com/office/drawing/2014/main" id="{3D6E67B3-07B8-4407-AF1F-41A3D87576FB}"/>
                </a:ext>
              </a:extLst>
            </p:cNvPr>
            <p:cNvSpPr/>
            <p:nvPr/>
          </p:nvSpPr>
          <p:spPr>
            <a:xfrm>
              <a:off x="5228983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箭头: 下 285">
              <a:extLst>
                <a:ext uri="{FF2B5EF4-FFF2-40B4-BE49-F238E27FC236}">
                  <a16:creationId xmlns:a16="http://schemas.microsoft.com/office/drawing/2014/main" id="{9F1AAE70-A0A4-4A4B-8EDE-68645B145242}"/>
                </a:ext>
              </a:extLst>
            </p:cNvPr>
            <p:cNvSpPr/>
            <p:nvPr/>
          </p:nvSpPr>
          <p:spPr>
            <a:xfrm>
              <a:off x="6510271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箭头: 下 286">
              <a:extLst>
                <a:ext uri="{FF2B5EF4-FFF2-40B4-BE49-F238E27FC236}">
                  <a16:creationId xmlns:a16="http://schemas.microsoft.com/office/drawing/2014/main" id="{5A7B1C37-D3FC-487A-8683-9123B81A60A5}"/>
                </a:ext>
              </a:extLst>
            </p:cNvPr>
            <p:cNvSpPr/>
            <p:nvPr/>
          </p:nvSpPr>
          <p:spPr>
            <a:xfrm>
              <a:off x="7791559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24E133A-BB6D-40DD-A606-CAC4A39A5985}"/>
                </a:ext>
              </a:extLst>
            </p:cNvPr>
            <p:cNvSpPr/>
            <p:nvPr/>
          </p:nvSpPr>
          <p:spPr>
            <a:xfrm>
              <a:off x="8216541" y="4834343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07B4A0F8-D5DE-4705-97CC-2495E0F0F530}"/>
                </a:ext>
              </a:extLst>
            </p:cNvPr>
            <p:cNvSpPr/>
            <p:nvPr/>
          </p:nvSpPr>
          <p:spPr>
            <a:xfrm>
              <a:off x="2346909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7801EFE-FF9B-4D32-B5BD-38D529CCE19A}"/>
                </a:ext>
              </a:extLst>
            </p:cNvPr>
            <p:cNvSpPr/>
            <p:nvPr/>
          </p:nvSpPr>
          <p:spPr>
            <a:xfrm>
              <a:off x="3628198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87B32253-CDD6-4072-A519-08034A912EFF}"/>
                </a:ext>
              </a:extLst>
            </p:cNvPr>
            <p:cNvSpPr/>
            <p:nvPr/>
          </p:nvSpPr>
          <p:spPr>
            <a:xfrm>
              <a:off x="4909486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39BA8C54-9D12-4B7C-8B29-32DE638A13D9}"/>
                </a:ext>
              </a:extLst>
            </p:cNvPr>
            <p:cNvSpPr/>
            <p:nvPr/>
          </p:nvSpPr>
          <p:spPr>
            <a:xfrm>
              <a:off x="6190774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BB1A4DB7-D093-43ED-997D-F1D85D6F3773}"/>
                </a:ext>
              </a:extLst>
            </p:cNvPr>
            <p:cNvSpPr/>
            <p:nvPr/>
          </p:nvSpPr>
          <p:spPr>
            <a:xfrm>
              <a:off x="7472062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BBED9983-3169-4C96-83FA-3464765074A3}"/>
                </a:ext>
              </a:extLst>
            </p:cNvPr>
            <p:cNvSpPr/>
            <p:nvPr/>
          </p:nvSpPr>
          <p:spPr>
            <a:xfrm>
              <a:off x="4909484" y="6207534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箭头: 下 294">
              <a:extLst>
                <a:ext uri="{FF2B5EF4-FFF2-40B4-BE49-F238E27FC236}">
                  <a16:creationId xmlns:a16="http://schemas.microsoft.com/office/drawing/2014/main" id="{648111A1-E696-455B-BDC9-B89E565428CC}"/>
                </a:ext>
              </a:extLst>
            </p:cNvPr>
            <p:cNvSpPr/>
            <p:nvPr/>
          </p:nvSpPr>
          <p:spPr>
            <a:xfrm>
              <a:off x="5228983" y="5833190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04A1464-CF47-44F1-9E76-77A521D9E53D}"/>
                </a:ext>
              </a:extLst>
            </p:cNvPr>
            <p:cNvSpPr/>
            <p:nvPr/>
          </p:nvSpPr>
          <p:spPr>
            <a:xfrm>
              <a:off x="8216541" y="5628009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65E84296-DF63-480E-9F6C-59A1051FC8C0}"/>
                </a:ext>
              </a:extLst>
            </p:cNvPr>
            <p:cNvSpPr/>
            <p:nvPr/>
          </p:nvSpPr>
          <p:spPr>
            <a:xfrm>
              <a:off x="4701817" y="3681649"/>
              <a:ext cx="1679709" cy="313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B2FB5A90-716E-4DB5-97C1-2B76D7B84EDA}"/>
              </a:ext>
            </a:extLst>
          </p:cNvPr>
          <p:cNvGrpSpPr/>
          <p:nvPr/>
        </p:nvGrpSpPr>
        <p:grpSpPr>
          <a:xfrm>
            <a:off x="2374085" y="2686739"/>
            <a:ext cx="7049317" cy="3127702"/>
            <a:chOff x="2240842" y="3572356"/>
            <a:chExt cx="7049317" cy="3127702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E405AFE9-DD93-4245-935E-2D3540F63A35}"/>
                </a:ext>
              </a:extLst>
            </p:cNvPr>
            <p:cNvSpPr/>
            <p:nvPr/>
          </p:nvSpPr>
          <p:spPr>
            <a:xfrm>
              <a:off x="2240842" y="3572356"/>
              <a:ext cx="7011224" cy="3127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529846AE-D4FA-4EA0-9B69-396354DFE334}"/>
                </a:ext>
              </a:extLst>
            </p:cNvPr>
            <p:cNvSpPr/>
            <p:nvPr/>
          </p:nvSpPr>
          <p:spPr>
            <a:xfrm>
              <a:off x="2346909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AD5496A9-E4FC-4A23-8949-B1C430935FC7}"/>
                </a:ext>
              </a:extLst>
            </p:cNvPr>
            <p:cNvSpPr/>
            <p:nvPr/>
          </p:nvSpPr>
          <p:spPr>
            <a:xfrm>
              <a:off x="3628198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023B959-3928-4E17-B2C4-8303B7319AE1}"/>
                </a:ext>
              </a:extLst>
            </p:cNvPr>
            <p:cNvSpPr/>
            <p:nvPr/>
          </p:nvSpPr>
          <p:spPr>
            <a:xfrm>
              <a:off x="4909486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06063873-AF75-48F9-A5E1-0EAFE2736E90}"/>
                </a:ext>
              </a:extLst>
            </p:cNvPr>
            <p:cNvSpPr/>
            <p:nvPr/>
          </p:nvSpPr>
          <p:spPr>
            <a:xfrm>
              <a:off x="6190774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0DBF1C3D-B3E3-427D-A2C7-C445DCF37B33}"/>
                </a:ext>
              </a:extLst>
            </p:cNvPr>
            <p:cNvSpPr/>
            <p:nvPr/>
          </p:nvSpPr>
          <p:spPr>
            <a:xfrm>
              <a:off x="7472062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箭头: 下 360">
              <a:extLst>
                <a:ext uri="{FF2B5EF4-FFF2-40B4-BE49-F238E27FC236}">
                  <a16:creationId xmlns:a16="http://schemas.microsoft.com/office/drawing/2014/main" id="{9AF01F06-CAD6-47B4-96AE-F5D9E98082A5}"/>
                </a:ext>
              </a:extLst>
            </p:cNvPr>
            <p:cNvSpPr/>
            <p:nvPr/>
          </p:nvSpPr>
          <p:spPr>
            <a:xfrm>
              <a:off x="2666406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箭头: 下 361">
              <a:extLst>
                <a:ext uri="{FF2B5EF4-FFF2-40B4-BE49-F238E27FC236}">
                  <a16:creationId xmlns:a16="http://schemas.microsoft.com/office/drawing/2014/main" id="{F2097CA3-F403-4F1E-97CD-6BBA620D95C6}"/>
                </a:ext>
              </a:extLst>
            </p:cNvPr>
            <p:cNvSpPr/>
            <p:nvPr/>
          </p:nvSpPr>
          <p:spPr>
            <a:xfrm>
              <a:off x="3947695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箭头: 下 362">
              <a:extLst>
                <a:ext uri="{FF2B5EF4-FFF2-40B4-BE49-F238E27FC236}">
                  <a16:creationId xmlns:a16="http://schemas.microsoft.com/office/drawing/2014/main" id="{52C7B168-30B2-42BE-A065-3D27C585EB00}"/>
                </a:ext>
              </a:extLst>
            </p:cNvPr>
            <p:cNvSpPr/>
            <p:nvPr/>
          </p:nvSpPr>
          <p:spPr>
            <a:xfrm>
              <a:off x="5228983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箭头: 下 363">
              <a:extLst>
                <a:ext uri="{FF2B5EF4-FFF2-40B4-BE49-F238E27FC236}">
                  <a16:creationId xmlns:a16="http://schemas.microsoft.com/office/drawing/2014/main" id="{FC621ED4-5CCF-4BF1-A2AD-7C22E7517F20}"/>
                </a:ext>
              </a:extLst>
            </p:cNvPr>
            <p:cNvSpPr/>
            <p:nvPr/>
          </p:nvSpPr>
          <p:spPr>
            <a:xfrm>
              <a:off x="6510271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箭头: 下 364">
              <a:extLst>
                <a:ext uri="{FF2B5EF4-FFF2-40B4-BE49-F238E27FC236}">
                  <a16:creationId xmlns:a16="http://schemas.microsoft.com/office/drawing/2014/main" id="{5DF4C677-CA81-43AF-905F-68C1B7380F65}"/>
                </a:ext>
              </a:extLst>
            </p:cNvPr>
            <p:cNvSpPr/>
            <p:nvPr/>
          </p:nvSpPr>
          <p:spPr>
            <a:xfrm>
              <a:off x="7791559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D3777B33-D4C6-43EC-A734-109F682B271D}"/>
                </a:ext>
              </a:extLst>
            </p:cNvPr>
            <p:cNvSpPr/>
            <p:nvPr/>
          </p:nvSpPr>
          <p:spPr>
            <a:xfrm>
              <a:off x="8216541" y="3967288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箭头: 下 366">
              <a:extLst>
                <a:ext uri="{FF2B5EF4-FFF2-40B4-BE49-F238E27FC236}">
                  <a16:creationId xmlns:a16="http://schemas.microsoft.com/office/drawing/2014/main" id="{D5E59690-99D5-4E28-B7A7-F4060C8CD00F}"/>
                </a:ext>
              </a:extLst>
            </p:cNvPr>
            <p:cNvSpPr/>
            <p:nvPr/>
          </p:nvSpPr>
          <p:spPr>
            <a:xfrm>
              <a:off x="2666406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箭头: 下 367">
              <a:extLst>
                <a:ext uri="{FF2B5EF4-FFF2-40B4-BE49-F238E27FC236}">
                  <a16:creationId xmlns:a16="http://schemas.microsoft.com/office/drawing/2014/main" id="{DFD1717A-3437-410D-ACDC-BD1FA4E45C87}"/>
                </a:ext>
              </a:extLst>
            </p:cNvPr>
            <p:cNvSpPr/>
            <p:nvPr/>
          </p:nvSpPr>
          <p:spPr>
            <a:xfrm>
              <a:off x="3947695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箭头: 下 368">
              <a:extLst>
                <a:ext uri="{FF2B5EF4-FFF2-40B4-BE49-F238E27FC236}">
                  <a16:creationId xmlns:a16="http://schemas.microsoft.com/office/drawing/2014/main" id="{D2B7BDBA-46BA-4FB0-898E-8AEB7DB45611}"/>
                </a:ext>
              </a:extLst>
            </p:cNvPr>
            <p:cNvSpPr/>
            <p:nvPr/>
          </p:nvSpPr>
          <p:spPr>
            <a:xfrm>
              <a:off x="5228983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箭头: 下 369">
              <a:extLst>
                <a:ext uri="{FF2B5EF4-FFF2-40B4-BE49-F238E27FC236}">
                  <a16:creationId xmlns:a16="http://schemas.microsoft.com/office/drawing/2014/main" id="{EA6E6F36-A167-42FB-A8A5-DC292A0495CD}"/>
                </a:ext>
              </a:extLst>
            </p:cNvPr>
            <p:cNvSpPr/>
            <p:nvPr/>
          </p:nvSpPr>
          <p:spPr>
            <a:xfrm>
              <a:off x="6510271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箭头: 下 370">
              <a:extLst>
                <a:ext uri="{FF2B5EF4-FFF2-40B4-BE49-F238E27FC236}">
                  <a16:creationId xmlns:a16="http://schemas.microsoft.com/office/drawing/2014/main" id="{CA6F7EE0-8E68-4E2F-A3EA-F8649ADA9725}"/>
                </a:ext>
              </a:extLst>
            </p:cNvPr>
            <p:cNvSpPr/>
            <p:nvPr/>
          </p:nvSpPr>
          <p:spPr>
            <a:xfrm>
              <a:off x="7791559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D1D5EADE-6A6E-496E-99B4-B375C209BB22}"/>
                </a:ext>
              </a:extLst>
            </p:cNvPr>
            <p:cNvSpPr/>
            <p:nvPr/>
          </p:nvSpPr>
          <p:spPr>
            <a:xfrm>
              <a:off x="8216541" y="4834343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CD64EEFF-1AE3-47B4-B462-CB8218DBC5C4}"/>
                </a:ext>
              </a:extLst>
            </p:cNvPr>
            <p:cNvSpPr/>
            <p:nvPr/>
          </p:nvSpPr>
          <p:spPr>
            <a:xfrm>
              <a:off x="2346909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D8CFAD1E-04EE-4C7E-A5F8-E63B48C97DB3}"/>
                </a:ext>
              </a:extLst>
            </p:cNvPr>
            <p:cNvSpPr/>
            <p:nvPr/>
          </p:nvSpPr>
          <p:spPr>
            <a:xfrm>
              <a:off x="3628198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CCE4F29C-B396-41CD-99AA-BDD5DEADC8C6}"/>
                </a:ext>
              </a:extLst>
            </p:cNvPr>
            <p:cNvSpPr/>
            <p:nvPr/>
          </p:nvSpPr>
          <p:spPr>
            <a:xfrm>
              <a:off x="4909486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F26676F3-8ADE-4E02-901E-0F68E11D1287}"/>
                </a:ext>
              </a:extLst>
            </p:cNvPr>
            <p:cNvSpPr/>
            <p:nvPr/>
          </p:nvSpPr>
          <p:spPr>
            <a:xfrm>
              <a:off x="6190774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107068B-46DD-403F-BD16-CE1032A219D3}"/>
                </a:ext>
              </a:extLst>
            </p:cNvPr>
            <p:cNvSpPr/>
            <p:nvPr/>
          </p:nvSpPr>
          <p:spPr>
            <a:xfrm>
              <a:off x="7472062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D61C1CAC-18D9-42AB-B149-BA5F20DAE2CD}"/>
                </a:ext>
              </a:extLst>
            </p:cNvPr>
            <p:cNvSpPr/>
            <p:nvPr/>
          </p:nvSpPr>
          <p:spPr>
            <a:xfrm>
              <a:off x="4909484" y="6207534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箭头: 下 378">
              <a:extLst>
                <a:ext uri="{FF2B5EF4-FFF2-40B4-BE49-F238E27FC236}">
                  <a16:creationId xmlns:a16="http://schemas.microsoft.com/office/drawing/2014/main" id="{78A1BA43-C978-48EC-A8E3-53AF0832FDBE}"/>
                </a:ext>
              </a:extLst>
            </p:cNvPr>
            <p:cNvSpPr/>
            <p:nvPr/>
          </p:nvSpPr>
          <p:spPr>
            <a:xfrm>
              <a:off x="5228983" y="5833190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537FC63-7EE6-4BE6-81AC-51BBF8B3B03E}"/>
                </a:ext>
              </a:extLst>
            </p:cNvPr>
            <p:cNvSpPr/>
            <p:nvPr/>
          </p:nvSpPr>
          <p:spPr>
            <a:xfrm>
              <a:off x="8216541" y="5628009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D19B1DC1-648B-4E09-95F6-9BD16A20F035}"/>
                </a:ext>
              </a:extLst>
            </p:cNvPr>
            <p:cNvSpPr/>
            <p:nvPr/>
          </p:nvSpPr>
          <p:spPr>
            <a:xfrm>
              <a:off x="4701817" y="3681649"/>
              <a:ext cx="1679709" cy="313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 #2</a:t>
              </a:r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99786127-B6BD-495A-A8AC-57E6DBE5E45A}"/>
              </a:ext>
            </a:extLst>
          </p:cNvPr>
          <p:cNvGrpSpPr/>
          <p:nvPr/>
        </p:nvGrpSpPr>
        <p:grpSpPr>
          <a:xfrm>
            <a:off x="2852705" y="3129879"/>
            <a:ext cx="7049317" cy="3127702"/>
            <a:chOff x="2240842" y="3572356"/>
            <a:chExt cx="7049317" cy="3127702"/>
          </a:xfrm>
        </p:grpSpPr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EC24D889-F019-4E17-87DF-7850A0127885}"/>
                </a:ext>
              </a:extLst>
            </p:cNvPr>
            <p:cNvSpPr/>
            <p:nvPr/>
          </p:nvSpPr>
          <p:spPr>
            <a:xfrm>
              <a:off x="2240842" y="3572356"/>
              <a:ext cx="7011224" cy="3127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43A8FC7E-9B1E-4629-9F84-7556380B4139}"/>
                </a:ext>
              </a:extLst>
            </p:cNvPr>
            <p:cNvSpPr/>
            <p:nvPr/>
          </p:nvSpPr>
          <p:spPr>
            <a:xfrm>
              <a:off x="2346909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A95071B-34FC-4B64-9218-328F95B58510}"/>
                </a:ext>
              </a:extLst>
            </p:cNvPr>
            <p:cNvSpPr/>
            <p:nvPr/>
          </p:nvSpPr>
          <p:spPr>
            <a:xfrm>
              <a:off x="3628198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A15F5828-BD73-449B-A230-5BFEB03B4CDC}"/>
                </a:ext>
              </a:extLst>
            </p:cNvPr>
            <p:cNvSpPr/>
            <p:nvPr/>
          </p:nvSpPr>
          <p:spPr>
            <a:xfrm>
              <a:off x="4909486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48E17B2E-A82F-45E1-8E86-E5FBC5A197C6}"/>
                </a:ext>
              </a:extLst>
            </p:cNvPr>
            <p:cNvSpPr/>
            <p:nvPr/>
          </p:nvSpPr>
          <p:spPr>
            <a:xfrm>
              <a:off x="6190774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F4443252-7C9F-42D3-8E6C-496B5953A128}"/>
                </a:ext>
              </a:extLst>
            </p:cNvPr>
            <p:cNvSpPr/>
            <p:nvPr/>
          </p:nvSpPr>
          <p:spPr>
            <a:xfrm>
              <a:off x="7472062" y="4453322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箭头: 下 388">
              <a:extLst>
                <a:ext uri="{FF2B5EF4-FFF2-40B4-BE49-F238E27FC236}">
                  <a16:creationId xmlns:a16="http://schemas.microsoft.com/office/drawing/2014/main" id="{70C61675-D2BA-40E6-A2F9-238EB0B3186F}"/>
                </a:ext>
              </a:extLst>
            </p:cNvPr>
            <p:cNvSpPr/>
            <p:nvPr/>
          </p:nvSpPr>
          <p:spPr>
            <a:xfrm>
              <a:off x="2666406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箭头: 下 389">
              <a:extLst>
                <a:ext uri="{FF2B5EF4-FFF2-40B4-BE49-F238E27FC236}">
                  <a16:creationId xmlns:a16="http://schemas.microsoft.com/office/drawing/2014/main" id="{5955318B-41ED-4A74-A7CC-9F5F3EACDD11}"/>
                </a:ext>
              </a:extLst>
            </p:cNvPr>
            <p:cNvSpPr/>
            <p:nvPr/>
          </p:nvSpPr>
          <p:spPr>
            <a:xfrm>
              <a:off x="3947695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箭头: 下 390">
              <a:extLst>
                <a:ext uri="{FF2B5EF4-FFF2-40B4-BE49-F238E27FC236}">
                  <a16:creationId xmlns:a16="http://schemas.microsoft.com/office/drawing/2014/main" id="{141B2CE2-2B6B-45C9-9820-D4C5189C4A15}"/>
                </a:ext>
              </a:extLst>
            </p:cNvPr>
            <p:cNvSpPr/>
            <p:nvPr/>
          </p:nvSpPr>
          <p:spPr>
            <a:xfrm>
              <a:off x="5228983" y="4103452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箭头: 下 391">
              <a:extLst>
                <a:ext uri="{FF2B5EF4-FFF2-40B4-BE49-F238E27FC236}">
                  <a16:creationId xmlns:a16="http://schemas.microsoft.com/office/drawing/2014/main" id="{6F60693F-7981-488A-8C36-9F3250AC9A89}"/>
                </a:ext>
              </a:extLst>
            </p:cNvPr>
            <p:cNvSpPr/>
            <p:nvPr/>
          </p:nvSpPr>
          <p:spPr>
            <a:xfrm>
              <a:off x="6510271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箭头: 下 392">
              <a:extLst>
                <a:ext uri="{FF2B5EF4-FFF2-40B4-BE49-F238E27FC236}">
                  <a16:creationId xmlns:a16="http://schemas.microsoft.com/office/drawing/2014/main" id="{C1C05431-F6DB-4109-9393-51C068D4EFAF}"/>
                </a:ext>
              </a:extLst>
            </p:cNvPr>
            <p:cNvSpPr/>
            <p:nvPr/>
          </p:nvSpPr>
          <p:spPr>
            <a:xfrm>
              <a:off x="7791559" y="4101211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B9CB64AA-B3CB-4066-AC44-7875B9C17AD4}"/>
                </a:ext>
              </a:extLst>
            </p:cNvPr>
            <p:cNvSpPr/>
            <p:nvPr/>
          </p:nvSpPr>
          <p:spPr>
            <a:xfrm>
              <a:off x="8216541" y="3967288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箭头: 下 394">
              <a:extLst>
                <a:ext uri="{FF2B5EF4-FFF2-40B4-BE49-F238E27FC236}">
                  <a16:creationId xmlns:a16="http://schemas.microsoft.com/office/drawing/2014/main" id="{99B11F4D-2AF8-4CF8-B2B5-A8444A493CDB}"/>
                </a:ext>
              </a:extLst>
            </p:cNvPr>
            <p:cNvSpPr/>
            <p:nvPr/>
          </p:nvSpPr>
          <p:spPr>
            <a:xfrm>
              <a:off x="2666406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箭头: 下 395">
              <a:extLst>
                <a:ext uri="{FF2B5EF4-FFF2-40B4-BE49-F238E27FC236}">
                  <a16:creationId xmlns:a16="http://schemas.microsoft.com/office/drawing/2014/main" id="{DBA54771-EF93-4FFC-96F9-DA73426A15A4}"/>
                </a:ext>
              </a:extLst>
            </p:cNvPr>
            <p:cNvSpPr/>
            <p:nvPr/>
          </p:nvSpPr>
          <p:spPr>
            <a:xfrm>
              <a:off x="3947695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箭头: 下 396">
              <a:extLst>
                <a:ext uri="{FF2B5EF4-FFF2-40B4-BE49-F238E27FC236}">
                  <a16:creationId xmlns:a16="http://schemas.microsoft.com/office/drawing/2014/main" id="{B01387E4-D98E-476C-82D2-8F33967D915B}"/>
                </a:ext>
              </a:extLst>
            </p:cNvPr>
            <p:cNvSpPr/>
            <p:nvPr/>
          </p:nvSpPr>
          <p:spPr>
            <a:xfrm>
              <a:off x="5228983" y="4970507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箭头: 下 397">
              <a:extLst>
                <a:ext uri="{FF2B5EF4-FFF2-40B4-BE49-F238E27FC236}">
                  <a16:creationId xmlns:a16="http://schemas.microsoft.com/office/drawing/2014/main" id="{47252DF2-17D5-4291-933D-CB7878B1A881}"/>
                </a:ext>
              </a:extLst>
            </p:cNvPr>
            <p:cNvSpPr/>
            <p:nvPr/>
          </p:nvSpPr>
          <p:spPr>
            <a:xfrm>
              <a:off x="6510271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箭头: 下 398">
              <a:extLst>
                <a:ext uri="{FF2B5EF4-FFF2-40B4-BE49-F238E27FC236}">
                  <a16:creationId xmlns:a16="http://schemas.microsoft.com/office/drawing/2014/main" id="{4B4B8582-6477-437F-911B-38E2644F4D70}"/>
                </a:ext>
              </a:extLst>
            </p:cNvPr>
            <p:cNvSpPr/>
            <p:nvPr/>
          </p:nvSpPr>
          <p:spPr>
            <a:xfrm>
              <a:off x="7791559" y="4968266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72B3BAE1-F0FE-4651-A15C-1156E28C32C0}"/>
                </a:ext>
              </a:extLst>
            </p:cNvPr>
            <p:cNvSpPr/>
            <p:nvPr/>
          </p:nvSpPr>
          <p:spPr>
            <a:xfrm>
              <a:off x="8216541" y="4834343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E6BF9B3-C2B1-4A39-BDE1-6465D52C820C}"/>
                </a:ext>
              </a:extLst>
            </p:cNvPr>
            <p:cNvSpPr/>
            <p:nvPr/>
          </p:nvSpPr>
          <p:spPr>
            <a:xfrm>
              <a:off x="2346909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A9A12A18-49DA-431C-A9AD-FA7A42F42E57}"/>
                </a:ext>
              </a:extLst>
            </p:cNvPr>
            <p:cNvSpPr/>
            <p:nvPr/>
          </p:nvSpPr>
          <p:spPr>
            <a:xfrm>
              <a:off x="3628198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D7441E00-E73C-4C5A-AFAF-AFD84EDEEC9E}"/>
                </a:ext>
              </a:extLst>
            </p:cNvPr>
            <p:cNvSpPr/>
            <p:nvPr/>
          </p:nvSpPr>
          <p:spPr>
            <a:xfrm>
              <a:off x="4909486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66F74D5-ABA4-4B90-B631-0D2C52D02BA7}"/>
                </a:ext>
              </a:extLst>
            </p:cNvPr>
            <p:cNvSpPr/>
            <p:nvPr/>
          </p:nvSpPr>
          <p:spPr>
            <a:xfrm>
              <a:off x="6190774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76049981-C76D-480B-A8D4-8A90BD7600F1}"/>
                </a:ext>
              </a:extLst>
            </p:cNvPr>
            <p:cNvSpPr/>
            <p:nvPr/>
          </p:nvSpPr>
          <p:spPr>
            <a:xfrm>
              <a:off x="7472062" y="5322490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 #5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1BC2E1A1-2F13-40F2-9626-49D3ED7B255F}"/>
                </a:ext>
              </a:extLst>
            </p:cNvPr>
            <p:cNvSpPr/>
            <p:nvPr/>
          </p:nvSpPr>
          <p:spPr>
            <a:xfrm>
              <a:off x="4909484" y="6207534"/>
              <a:ext cx="1073619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箭头: 下 406">
              <a:extLst>
                <a:ext uri="{FF2B5EF4-FFF2-40B4-BE49-F238E27FC236}">
                  <a16:creationId xmlns:a16="http://schemas.microsoft.com/office/drawing/2014/main" id="{468ECF4C-63E2-4686-B1F7-2227AF9295A3}"/>
                </a:ext>
              </a:extLst>
            </p:cNvPr>
            <p:cNvSpPr/>
            <p:nvPr/>
          </p:nvSpPr>
          <p:spPr>
            <a:xfrm>
              <a:off x="5228983" y="5833190"/>
              <a:ext cx="434623" cy="25964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645995A9-3E3C-4A70-824B-30B91060B002}"/>
                </a:ext>
              </a:extLst>
            </p:cNvPr>
            <p:cNvSpPr/>
            <p:nvPr/>
          </p:nvSpPr>
          <p:spPr>
            <a:xfrm>
              <a:off x="8216541" y="5628009"/>
              <a:ext cx="1073618" cy="53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08FAB247-F034-419A-8F7A-F1BF0C167937}"/>
                </a:ext>
              </a:extLst>
            </p:cNvPr>
            <p:cNvSpPr/>
            <p:nvPr/>
          </p:nvSpPr>
          <p:spPr>
            <a:xfrm>
              <a:off x="4701817" y="3681649"/>
              <a:ext cx="1679709" cy="313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 #1</a:t>
              </a:r>
            </a:p>
          </p:txBody>
        </p:sp>
      </p:grpSp>
      <p:sp>
        <p:nvSpPr>
          <p:cNvPr id="410" name="箭头: 下 409">
            <a:extLst>
              <a:ext uri="{FF2B5EF4-FFF2-40B4-BE49-F238E27FC236}">
                <a16:creationId xmlns:a16="http://schemas.microsoft.com/office/drawing/2014/main" id="{71AD990B-05E7-41D5-B931-A239AE2FFE02}"/>
              </a:ext>
            </a:extLst>
          </p:cNvPr>
          <p:cNvSpPr/>
          <p:nvPr/>
        </p:nvSpPr>
        <p:spPr>
          <a:xfrm rot="16200000">
            <a:off x="10081942" y="3817110"/>
            <a:ext cx="434623" cy="4326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57E3A36A-71B0-4ACF-9313-8DED721F3154}"/>
              </a:ext>
            </a:extLst>
          </p:cNvPr>
          <p:cNvSpPr/>
          <p:nvPr/>
        </p:nvSpPr>
        <p:spPr>
          <a:xfrm>
            <a:off x="9912475" y="3347433"/>
            <a:ext cx="1073618" cy="53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BAF1F987-0F8B-433A-A75B-88F2544FDDE1}"/>
              </a:ext>
            </a:extLst>
          </p:cNvPr>
          <p:cNvSpPr/>
          <p:nvPr/>
        </p:nvSpPr>
        <p:spPr>
          <a:xfrm>
            <a:off x="10720998" y="3705829"/>
            <a:ext cx="1226023" cy="634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521</Words>
  <Application>Microsoft Office PowerPoint</Application>
  <PresentationFormat>宽屏</PresentationFormat>
  <Paragraphs>245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耀彬</dc:creator>
  <cp:lastModifiedBy>徐 耀彬</cp:lastModifiedBy>
  <cp:revision>121</cp:revision>
  <dcterms:created xsi:type="dcterms:W3CDTF">2021-05-19T12:09:58Z</dcterms:created>
  <dcterms:modified xsi:type="dcterms:W3CDTF">2021-05-21T03:04:00Z</dcterms:modified>
</cp:coreProperties>
</file>