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53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8AAAA-C1E6-6E0B-6E86-0F2B0C35E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30ABF-1E98-F54F-456E-249B8C8EA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6D97A-8065-97E5-CD5C-F6102B21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E2E3A-C400-EDAD-ED19-9C259300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3B1BA-6E75-44D3-A15B-88344792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BFFC8-E4A5-E14B-EDA3-F3789C9C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AD9AB0-1868-06C3-301D-354DB2334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4751F-46BB-F91F-C72D-077F9E59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97184-080C-E378-1294-45DF265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21635-3FE5-AC96-1F1E-305A7C5A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E3329C-A917-4542-E5C1-1D3E4C611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CFEAD-3746-09C0-DB54-AA1A576C7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70ED7-24F8-C4C4-976C-4225F7C7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A1C57-9D1C-8FF9-BB5E-F61A2A73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4B078-90F9-B107-69CC-5F0B0ACF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2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5AF2D-B402-1F13-14E3-7C5F224F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2EDAD-30A3-ECD6-9843-C0D66F4A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42ECF-E814-2F64-5741-DEA7A457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9CDD1-CDBB-2198-62D7-641615EC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1BEB9-7E08-6A8C-401F-3F0A70AF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1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27035-1F66-9128-C6AA-E1FBA133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612DD-A797-A9DB-F96D-EA0E72592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6CCA1-EB01-8A48-22B0-5AA35A2D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64F9D-D303-4019-CE25-5DAE6700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EBE4E-F5B8-D398-1615-A1FDA315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8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3F5D-9CBF-DC38-2CCE-169B3180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15FCA-BDE7-13FF-C153-B4BC0FAC8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AC3E8C-319F-B5D3-0361-E650F726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B5034-489A-0AC5-6E18-7EA597A1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628DC-E74E-998D-DC65-943BE83C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9DD30-DABC-C451-0041-795FFFC4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1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13AFD-65D5-7E10-83AD-69D9BB39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8AC2E-2CCB-C885-F7EA-D332CABEA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9CB27-C887-41BC-0A78-A36D9926D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8E7531-CFBD-3AA1-2045-81E0F456A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7CE416-A270-98DE-A322-B7F44A16C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DDF90-1F6E-E02A-D5C9-BDC09E5A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130908-90D0-5483-200A-35F74EEB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B1B662-D8B3-DCE4-31A9-C6C52DB4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D0714-76E0-A67D-BD18-DD20AA5D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3D43B7-7D31-F259-244B-675585E4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FCE0F-1486-E68C-96FE-65E7ED8A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A21C7-CB6C-E1B6-EA33-8339CD8D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D25ED8-4A9C-6879-E14E-C3C6D9F0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E56905-A920-AB53-D0ED-CD453CEF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9C03AA-8E66-945E-9EAD-A94740D2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F5CA3-4932-21E2-9E7F-B8BCB626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31E5C-F32A-7831-D8CF-31170B01C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BFC28-19B5-6535-9B57-AF7376E4F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3DA13-A35F-9814-96C2-D1FAD6D9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C453-9CFB-62C8-3E32-8CCCD3EE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23077-5498-4A7A-7092-E98AD768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1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AEDF7-CDFF-4328-3684-4EBF2FCE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92F687-4AEF-AAE0-F525-71BD64679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8C2C0-EC6A-6D95-7CB5-2F8F49AC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BA661-B64C-1A5D-0716-709176CF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B2B82-2679-607D-F71E-141812E3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D28ED-1463-8A26-A3B3-22CB360E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6AFE24-A6AA-3681-AC31-D76B494A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4225D-AEF9-A3F6-A22A-53152307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129CB-2730-B0CF-1854-060F1CAF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1874-96B0-E579-5127-E899824EA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4128E-0402-E722-6807-43DE2E275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>
            <a:extLst>
              <a:ext uri="{FF2B5EF4-FFF2-40B4-BE49-F238E27FC236}">
                <a16:creationId xmlns:a16="http://schemas.microsoft.com/office/drawing/2014/main" id="{96398EC1-D522-C01F-8E41-DB53D4E9B357}"/>
              </a:ext>
            </a:extLst>
          </p:cNvPr>
          <p:cNvGrpSpPr/>
          <p:nvPr/>
        </p:nvGrpSpPr>
        <p:grpSpPr>
          <a:xfrm>
            <a:off x="1405454" y="353616"/>
            <a:ext cx="3602458" cy="2647830"/>
            <a:chOff x="1405454" y="353616"/>
            <a:chExt cx="3602458" cy="264783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7870860-AC18-BB66-7416-2C366494D91E}"/>
                </a:ext>
              </a:extLst>
            </p:cNvPr>
            <p:cNvGrpSpPr/>
            <p:nvPr/>
          </p:nvGrpSpPr>
          <p:grpSpPr>
            <a:xfrm>
              <a:off x="1753758" y="727263"/>
              <a:ext cx="145228" cy="1499057"/>
              <a:chOff x="1604162" y="1009982"/>
              <a:chExt cx="159026" cy="969808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3984CD0-4CBA-C5D8-F063-E8D55DB20CBC}"/>
                  </a:ext>
                </a:extLst>
              </p:cNvPr>
              <p:cNvSpPr/>
              <p:nvPr/>
            </p:nvSpPr>
            <p:spPr>
              <a:xfrm>
                <a:off x="1604162" y="1009982"/>
                <a:ext cx="159026" cy="121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D253111-CE27-7B90-0CC9-52BD7A8E9A1C}"/>
                  </a:ext>
                </a:extLst>
              </p:cNvPr>
              <p:cNvSpPr/>
              <p:nvPr/>
            </p:nvSpPr>
            <p:spPr>
              <a:xfrm>
                <a:off x="1604162" y="1131208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503483F-43D2-B7DA-8ED6-5B5083CF1091}"/>
                  </a:ext>
                </a:extLst>
              </p:cNvPr>
              <p:cNvSpPr/>
              <p:nvPr/>
            </p:nvSpPr>
            <p:spPr>
              <a:xfrm>
                <a:off x="1604162" y="1252434"/>
                <a:ext cx="159026" cy="121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A0A512D-1100-8020-0E27-627F49D199F3}"/>
                  </a:ext>
                </a:extLst>
              </p:cNvPr>
              <p:cNvSpPr/>
              <p:nvPr/>
            </p:nvSpPr>
            <p:spPr>
              <a:xfrm>
                <a:off x="1604162" y="1373660"/>
                <a:ext cx="159026" cy="1212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3B2D54-A218-7C56-B763-DFE4A81F5BAE}"/>
                  </a:ext>
                </a:extLst>
              </p:cNvPr>
              <p:cNvSpPr/>
              <p:nvPr/>
            </p:nvSpPr>
            <p:spPr>
              <a:xfrm>
                <a:off x="1604162" y="1494886"/>
                <a:ext cx="159026" cy="1212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D55830A-DD83-C4CC-C860-621E953874C2}"/>
                  </a:ext>
                </a:extLst>
              </p:cNvPr>
              <p:cNvSpPr/>
              <p:nvPr/>
            </p:nvSpPr>
            <p:spPr>
              <a:xfrm>
                <a:off x="1604162" y="1616112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7AEE5CE-36EE-C498-51EB-F376C2F1C9E0}"/>
                  </a:ext>
                </a:extLst>
              </p:cNvPr>
              <p:cNvSpPr/>
              <p:nvPr/>
            </p:nvSpPr>
            <p:spPr>
              <a:xfrm>
                <a:off x="1604162" y="1737338"/>
                <a:ext cx="159026" cy="121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DE4C7BB-E57E-164B-5E27-27526EB64188}"/>
                  </a:ext>
                </a:extLst>
              </p:cNvPr>
              <p:cNvSpPr/>
              <p:nvPr/>
            </p:nvSpPr>
            <p:spPr>
              <a:xfrm>
                <a:off x="1604162" y="1858564"/>
                <a:ext cx="159026" cy="1212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2888D2D-9D11-8135-DACF-18D8CBAD77C2}"/>
                </a:ext>
              </a:extLst>
            </p:cNvPr>
            <p:cNvGrpSpPr/>
            <p:nvPr/>
          </p:nvGrpSpPr>
          <p:grpSpPr>
            <a:xfrm>
              <a:off x="4586774" y="727262"/>
              <a:ext cx="145228" cy="1499057"/>
              <a:chOff x="1604162" y="1009982"/>
              <a:chExt cx="159026" cy="969808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542E8C2-E927-BCB4-0FA8-2DC664E9B166}"/>
                  </a:ext>
                </a:extLst>
              </p:cNvPr>
              <p:cNvSpPr/>
              <p:nvPr/>
            </p:nvSpPr>
            <p:spPr>
              <a:xfrm>
                <a:off x="1604162" y="1009982"/>
                <a:ext cx="159026" cy="121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8F6EB59-3197-BEBE-DC1F-5DCABF054B1F}"/>
                  </a:ext>
                </a:extLst>
              </p:cNvPr>
              <p:cNvSpPr/>
              <p:nvPr/>
            </p:nvSpPr>
            <p:spPr>
              <a:xfrm>
                <a:off x="1604162" y="1131208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D7B7B1F-67EE-8F03-F059-CC37963FCFEE}"/>
                  </a:ext>
                </a:extLst>
              </p:cNvPr>
              <p:cNvSpPr/>
              <p:nvPr/>
            </p:nvSpPr>
            <p:spPr>
              <a:xfrm>
                <a:off x="1604162" y="1252434"/>
                <a:ext cx="159026" cy="121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916890C-A4DC-2EEF-93BB-33C47CBAEF10}"/>
                  </a:ext>
                </a:extLst>
              </p:cNvPr>
              <p:cNvSpPr/>
              <p:nvPr/>
            </p:nvSpPr>
            <p:spPr>
              <a:xfrm>
                <a:off x="1604162" y="1373660"/>
                <a:ext cx="159026" cy="12122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5BDF9DD-B0B3-1C47-4D52-A32AC3783684}"/>
                  </a:ext>
                </a:extLst>
              </p:cNvPr>
              <p:cNvSpPr/>
              <p:nvPr/>
            </p:nvSpPr>
            <p:spPr>
              <a:xfrm>
                <a:off x="1604162" y="1494886"/>
                <a:ext cx="159026" cy="12122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07FAC42-B799-09AA-E4CF-B88331D63C52}"/>
                  </a:ext>
                </a:extLst>
              </p:cNvPr>
              <p:cNvSpPr/>
              <p:nvPr/>
            </p:nvSpPr>
            <p:spPr>
              <a:xfrm>
                <a:off x="1604162" y="1616112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97D3D82-5C20-0025-A118-18AA75EC4039}"/>
                  </a:ext>
                </a:extLst>
              </p:cNvPr>
              <p:cNvSpPr/>
              <p:nvPr/>
            </p:nvSpPr>
            <p:spPr>
              <a:xfrm>
                <a:off x="1604162" y="1737338"/>
                <a:ext cx="159026" cy="121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2DE49C6-5F09-BCEB-5E1A-C44484AC0604}"/>
                  </a:ext>
                </a:extLst>
              </p:cNvPr>
              <p:cNvSpPr/>
              <p:nvPr/>
            </p:nvSpPr>
            <p:spPr>
              <a:xfrm>
                <a:off x="1604162" y="1858564"/>
                <a:ext cx="159026" cy="12122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1590D3F-DDB9-BA6F-F4CD-ADD15241D090}"/>
                </a:ext>
              </a:extLst>
            </p:cNvPr>
            <p:cNvGrpSpPr/>
            <p:nvPr/>
          </p:nvGrpSpPr>
          <p:grpSpPr>
            <a:xfrm>
              <a:off x="3173003" y="1202536"/>
              <a:ext cx="145228" cy="562146"/>
              <a:chOff x="3153169" y="1213813"/>
              <a:chExt cx="145228" cy="562146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B15B541-3AEC-6F25-911D-32024EE5B12A}"/>
                  </a:ext>
                </a:extLst>
              </p:cNvPr>
              <p:cNvSpPr/>
              <p:nvPr/>
            </p:nvSpPr>
            <p:spPr>
              <a:xfrm>
                <a:off x="3153169" y="1213813"/>
                <a:ext cx="145228" cy="187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FDFF4CA-D7B7-9E0C-1A31-3495D478E493}"/>
                  </a:ext>
                </a:extLst>
              </p:cNvPr>
              <p:cNvSpPr/>
              <p:nvPr/>
            </p:nvSpPr>
            <p:spPr>
              <a:xfrm>
                <a:off x="3153169" y="1401195"/>
                <a:ext cx="145228" cy="187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B778953-8031-079C-682F-EDE4928237D2}"/>
                  </a:ext>
                </a:extLst>
              </p:cNvPr>
              <p:cNvSpPr/>
              <p:nvPr/>
            </p:nvSpPr>
            <p:spPr>
              <a:xfrm>
                <a:off x="3153169" y="1588577"/>
                <a:ext cx="145228" cy="187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0237F7C-71FD-16A1-1D06-E320999F2374}"/>
                    </a:ext>
                  </a:extLst>
                </p:cNvPr>
                <p:cNvSpPr txBox="1"/>
                <p:nvPr/>
              </p:nvSpPr>
              <p:spPr>
                <a:xfrm>
                  <a:off x="1729903" y="2313407"/>
                  <a:ext cx="1513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0237F7C-71FD-16A1-1D06-E320999F2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03" y="2313407"/>
                  <a:ext cx="15132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6000" r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41DC698-DE04-7254-4935-5DB2362586C6}"/>
                    </a:ext>
                  </a:extLst>
                </p:cNvPr>
                <p:cNvSpPr txBox="1"/>
                <p:nvPr/>
              </p:nvSpPr>
              <p:spPr>
                <a:xfrm>
                  <a:off x="3165477" y="2313407"/>
                  <a:ext cx="1393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41DC698-DE04-7254-4935-5DB236258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477" y="2313407"/>
                  <a:ext cx="139333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3043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FDF03AF-1C4C-29A7-1BB6-7DF095467B20}"/>
                    </a:ext>
                  </a:extLst>
                </p:cNvPr>
                <p:cNvSpPr txBox="1"/>
                <p:nvPr/>
              </p:nvSpPr>
              <p:spPr>
                <a:xfrm>
                  <a:off x="2276823" y="2313407"/>
                  <a:ext cx="514436" cy="234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FDF03AF-1C4C-29A7-1BB6-7DF095467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823" y="2313407"/>
                  <a:ext cx="514436" cy="234616"/>
                </a:xfrm>
                <a:prstGeom prst="rect">
                  <a:avLst/>
                </a:prstGeom>
                <a:blipFill>
                  <a:blip r:embed="rId4"/>
                  <a:stretch>
                    <a:fillRect l="-7059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02A4CF2-2F96-6E59-8E81-509C26EBA96F}"/>
                    </a:ext>
                  </a:extLst>
                </p:cNvPr>
                <p:cNvSpPr txBox="1"/>
                <p:nvPr/>
              </p:nvSpPr>
              <p:spPr>
                <a:xfrm>
                  <a:off x="3726395" y="2319040"/>
                  <a:ext cx="4543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02A4CF2-2F96-6E59-8E81-509C26EBA9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395" y="2319040"/>
                  <a:ext cx="45435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2000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4427329-F07E-FC29-9B7B-CC576298D574}"/>
                    </a:ext>
                  </a:extLst>
                </p:cNvPr>
                <p:cNvSpPr txBox="1"/>
                <p:nvPr/>
              </p:nvSpPr>
              <p:spPr>
                <a:xfrm>
                  <a:off x="4562919" y="2313407"/>
                  <a:ext cx="1923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4427329-F07E-FC29-9B7B-CC576298D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919" y="2313407"/>
                  <a:ext cx="19236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5806" t="-2778" r="-19355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E13EC92-1B57-4704-363A-F6E21F2DE4CD}"/>
                </a:ext>
              </a:extLst>
            </p:cNvPr>
            <p:cNvSpPr txBox="1"/>
            <p:nvPr/>
          </p:nvSpPr>
          <p:spPr>
            <a:xfrm>
              <a:off x="1405454" y="36317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输入数据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AFD7A4F-6D0A-7DCD-A059-0D38854BDE43}"/>
                </a:ext>
              </a:extLst>
            </p:cNvPr>
            <p:cNvSpPr txBox="1"/>
            <p:nvPr/>
          </p:nvSpPr>
          <p:spPr>
            <a:xfrm>
              <a:off x="2845507" y="36191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隐层表征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81494F3-E7BF-49F8-E7A1-896AF71D5F68}"/>
                </a:ext>
              </a:extLst>
            </p:cNvPr>
            <p:cNvSpPr txBox="1"/>
            <p:nvPr/>
          </p:nvSpPr>
          <p:spPr>
            <a:xfrm>
              <a:off x="4258989" y="35657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重构数据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ABF3566-04CD-F144-6F49-C9F81A16D25B}"/>
                </a:ext>
              </a:extLst>
            </p:cNvPr>
            <p:cNvSpPr txBox="1"/>
            <p:nvPr/>
          </p:nvSpPr>
          <p:spPr>
            <a:xfrm>
              <a:off x="2202636" y="35361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编码器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2270B8A-CF39-A9F2-B00D-C3B0A9EAEC49}"/>
                </a:ext>
              </a:extLst>
            </p:cNvPr>
            <p:cNvSpPr txBox="1"/>
            <p:nvPr/>
          </p:nvSpPr>
          <p:spPr>
            <a:xfrm>
              <a:off x="3632398" y="367024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解码器</a:t>
              </a: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4D77A0D7-6EF4-E914-AD2C-B84CE3E6271F}"/>
                </a:ext>
              </a:extLst>
            </p:cNvPr>
            <p:cNvGrpSpPr/>
            <p:nvPr/>
          </p:nvGrpSpPr>
          <p:grpSpPr>
            <a:xfrm>
              <a:off x="2292404" y="774942"/>
              <a:ext cx="498855" cy="1417334"/>
              <a:chOff x="2292404" y="774942"/>
              <a:chExt cx="498855" cy="1417334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9" name="流程图: 手动操作 18">
                <a:extLst>
                  <a:ext uri="{FF2B5EF4-FFF2-40B4-BE49-F238E27FC236}">
                    <a16:creationId xmlns:a16="http://schemas.microsoft.com/office/drawing/2014/main" id="{7077E896-4D71-000F-0E92-60EBAA70EE8B}"/>
                  </a:ext>
                </a:extLst>
              </p:cNvPr>
              <p:cNvSpPr/>
              <p:nvPr/>
            </p:nvSpPr>
            <p:spPr>
              <a:xfrm rot="16200000">
                <a:off x="1830063" y="1288259"/>
                <a:ext cx="1417334" cy="390700"/>
              </a:xfrm>
              <a:prstGeom prst="flowChartManualOperation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784A78B-F904-EA08-B22A-3234106849D0}"/>
                  </a:ext>
                </a:extLst>
              </p:cNvPr>
              <p:cNvSpPr txBox="1"/>
              <p:nvPr/>
            </p:nvSpPr>
            <p:spPr>
              <a:xfrm>
                <a:off x="2292404" y="1377245"/>
                <a:ext cx="498855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Encoder</a:t>
                </a:r>
                <a:endParaRPr lang="zh-CN" altLang="en-US" sz="7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9BCDAC5-920C-0DBA-BBA7-94B5183D1672}"/>
                </a:ext>
              </a:extLst>
            </p:cNvPr>
            <p:cNvGrpSpPr/>
            <p:nvPr/>
          </p:nvGrpSpPr>
          <p:grpSpPr>
            <a:xfrm>
              <a:off x="3704144" y="730326"/>
              <a:ext cx="498855" cy="1417334"/>
              <a:chOff x="3704144" y="730326"/>
              <a:chExt cx="498855" cy="141733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2" name="流程图: 手动操作 31">
                <a:extLst>
                  <a:ext uri="{FF2B5EF4-FFF2-40B4-BE49-F238E27FC236}">
                    <a16:creationId xmlns:a16="http://schemas.microsoft.com/office/drawing/2014/main" id="{6726CE02-497E-0606-1C42-7010AAE088C5}"/>
                  </a:ext>
                </a:extLst>
              </p:cNvPr>
              <p:cNvSpPr/>
              <p:nvPr/>
            </p:nvSpPr>
            <p:spPr>
              <a:xfrm rot="5400000" flipH="1">
                <a:off x="3238363" y="1243643"/>
                <a:ext cx="1417334" cy="390700"/>
              </a:xfrm>
              <a:prstGeom prst="flowChartManualOperation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7CD395C-9507-5FB3-888C-C045EFD96059}"/>
                  </a:ext>
                </a:extLst>
              </p:cNvPr>
              <p:cNvSpPr txBox="1"/>
              <p:nvPr/>
            </p:nvSpPr>
            <p:spPr>
              <a:xfrm>
                <a:off x="3704144" y="1383581"/>
                <a:ext cx="498855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Decoder</a:t>
                </a:r>
                <a:endParaRPr lang="zh-CN" altLang="en-US" sz="7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C71ACF-4097-06F1-9F90-246A136607BD}"/>
                </a:ext>
              </a:extLst>
            </p:cNvPr>
            <p:cNvCxnSpPr>
              <a:cxnSpLocks/>
              <a:stCxn id="77" idx="6"/>
              <a:endCxn id="79" idx="2"/>
            </p:cNvCxnSpPr>
            <p:nvPr/>
          </p:nvCxnSpPr>
          <p:spPr>
            <a:xfrm>
              <a:off x="1967101" y="1469097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流程图: 接点 76">
              <a:extLst>
                <a:ext uri="{FF2B5EF4-FFF2-40B4-BE49-F238E27FC236}">
                  <a16:creationId xmlns:a16="http://schemas.microsoft.com/office/drawing/2014/main" id="{CC16036A-FE78-F974-CCCB-0B8A45A6B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101" y="145109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9" name="流程图: 接点 78">
              <a:extLst>
                <a:ext uri="{FF2B5EF4-FFF2-40B4-BE49-F238E27FC236}">
                  <a16:creationId xmlns:a16="http://schemas.microsoft.com/office/drawing/2014/main" id="{C125E44D-E2A2-1426-13B1-AA6DE52DD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823" y="145109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947CADB7-2C3A-D66D-EA94-B3AF422C54C8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4221021" y="1476790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流程图: 接点 81">
              <a:extLst>
                <a:ext uri="{FF2B5EF4-FFF2-40B4-BE49-F238E27FC236}">
                  <a16:creationId xmlns:a16="http://schemas.microsoft.com/office/drawing/2014/main" id="{1808E281-609C-95A0-F4E6-D8B30F550F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021" y="145879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3" name="流程图: 接点 82">
              <a:extLst>
                <a:ext uri="{FF2B5EF4-FFF2-40B4-BE49-F238E27FC236}">
                  <a16:creationId xmlns:a16="http://schemas.microsoft.com/office/drawing/2014/main" id="{C2CAFCC6-88C8-AA04-0FB9-13A2AD321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0743" y="145879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23127239-3383-0520-E90A-FB7F5026FDF5}"/>
                </a:ext>
              </a:extLst>
            </p:cNvPr>
            <p:cNvCxnSpPr>
              <a:cxnSpLocks/>
              <a:stCxn id="85" idx="6"/>
              <a:endCxn id="86" idx="2"/>
            </p:cNvCxnSpPr>
            <p:nvPr/>
          </p:nvCxnSpPr>
          <p:spPr>
            <a:xfrm>
              <a:off x="2799572" y="1469097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接点 84">
              <a:extLst>
                <a:ext uri="{FF2B5EF4-FFF2-40B4-BE49-F238E27FC236}">
                  <a16:creationId xmlns:a16="http://schemas.microsoft.com/office/drawing/2014/main" id="{EE8C89E9-9942-ECA7-D407-B7C09FC8F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3572" y="145109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6" name="流程图: 接点 85">
              <a:extLst>
                <a:ext uri="{FF2B5EF4-FFF2-40B4-BE49-F238E27FC236}">
                  <a16:creationId xmlns:a16="http://schemas.microsoft.com/office/drawing/2014/main" id="{A6B56D72-1B19-6D9F-6699-E23788E840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294" y="145109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B84874D7-1F2D-945D-3F69-A3AFDBA2A658}"/>
                </a:ext>
              </a:extLst>
            </p:cNvPr>
            <p:cNvCxnSpPr>
              <a:cxnSpLocks/>
              <a:stCxn id="88" idx="6"/>
              <a:endCxn id="89" idx="2"/>
            </p:cNvCxnSpPr>
            <p:nvPr/>
          </p:nvCxnSpPr>
          <p:spPr>
            <a:xfrm>
              <a:off x="3398528" y="1476790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流程图: 接点 87">
              <a:extLst>
                <a:ext uri="{FF2B5EF4-FFF2-40B4-BE49-F238E27FC236}">
                  <a16:creationId xmlns:a16="http://schemas.microsoft.com/office/drawing/2014/main" id="{1EDAA105-9E68-9C51-265B-B3706E390F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528" y="145879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9" name="流程图: 接点 88">
              <a:extLst>
                <a:ext uri="{FF2B5EF4-FFF2-40B4-BE49-F238E27FC236}">
                  <a16:creationId xmlns:a16="http://schemas.microsoft.com/office/drawing/2014/main" id="{0533ED4C-CB31-3E8B-842F-054AE6E0E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8250" y="145879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80C2B890-4907-E50B-ABFD-C915C2EF05EE}"/>
                </a:ext>
              </a:extLst>
            </p:cNvPr>
            <p:cNvCxnSpPr>
              <a:cxnSpLocks/>
              <a:stCxn id="47" idx="2"/>
              <a:endCxn id="51" idx="2"/>
            </p:cNvCxnSpPr>
            <p:nvPr/>
          </p:nvCxnSpPr>
          <p:spPr>
            <a:xfrm rot="16200000" flipH="1">
              <a:off x="3232332" y="1102084"/>
              <a:ext cx="12700" cy="2853534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0A96C5C-D9AE-4A02-138C-4CCC52189F45}"/>
                </a:ext>
              </a:extLst>
            </p:cNvPr>
            <p:cNvSpPr txBox="1"/>
            <p:nvPr/>
          </p:nvSpPr>
          <p:spPr>
            <a:xfrm>
              <a:off x="3007245" y="274753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重构</a:t>
              </a:r>
            </a:p>
          </p:txBody>
        </p:sp>
      </p:grp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4434EF33-2F82-8F10-6EF4-35892483AFBD}"/>
              </a:ext>
            </a:extLst>
          </p:cNvPr>
          <p:cNvGrpSpPr/>
          <p:nvPr/>
        </p:nvGrpSpPr>
        <p:grpSpPr>
          <a:xfrm>
            <a:off x="5340616" y="361911"/>
            <a:ext cx="4553140" cy="2660175"/>
            <a:chOff x="5340616" y="361911"/>
            <a:chExt cx="4553140" cy="266017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99E0DEC3-FDA2-4DFA-0407-309361580843}"/>
                </a:ext>
              </a:extLst>
            </p:cNvPr>
            <p:cNvGrpSpPr/>
            <p:nvPr/>
          </p:nvGrpSpPr>
          <p:grpSpPr>
            <a:xfrm>
              <a:off x="5688920" y="735558"/>
              <a:ext cx="145228" cy="1499057"/>
              <a:chOff x="1604162" y="1009982"/>
              <a:chExt cx="159026" cy="969808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215ABA03-6834-4BAE-C886-39A3FF03CB06}"/>
                  </a:ext>
                </a:extLst>
              </p:cNvPr>
              <p:cNvSpPr/>
              <p:nvPr/>
            </p:nvSpPr>
            <p:spPr>
              <a:xfrm>
                <a:off x="1604162" y="1009982"/>
                <a:ext cx="159026" cy="121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3DA3762-510D-820F-070C-DAC6B6B60825}"/>
                  </a:ext>
                </a:extLst>
              </p:cNvPr>
              <p:cNvSpPr/>
              <p:nvPr/>
            </p:nvSpPr>
            <p:spPr>
              <a:xfrm>
                <a:off x="1604162" y="1131208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6AF58AE-E171-E90F-DE67-267444B03B0D}"/>
                  </a:ext>
                </a:extLst>
              </p:cNvPr>
              <p:cNvSpPr/>
              <p:nvPr/>
            </p:nvSpPr>
            <p:spPr>
              <a:xfrm>
                <a:off x="1604162" y="1252434"/>
                <a:ext cx="159026" cy="121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3AF43C13-39ED-FC59-A6C5-4C3CB05BEE59}"/>
                  </a:ext>
                </a:extLst>
              </p:cNvPr>
              <p:cNvSpPr/>
              <p:nvPr/>
            </p:nvSpPr>
            <p:spPr>
              <a:xfrm>
                <a:off x="1604162" y="1373660"/>
                <a:ext cx="159026" cy="1212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0C1C59CF-C378-78FA-3B87-C44E93B31EA1}"/>
                  </a:ext>
                </a:extLst>
              </p:cNvPr>
              <p:cNvSpPr/>
              <p:nvPr/>
            </p:nvSpPr>
            <p:spPr>
              <a:xfrm>
                <a:off x="1604162" y="1494886"/>
                <a:ext cx="159026" cy="1212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CF6ED21B-4E11-8B46-9F29-A2BFB2B7DEDA}"/>
                  </a:ext>
                </a:extLst>
              </p:cNvPr>
              <p:cNvSpPr/>
              <p:nvPr/>
            </p:nvSpPr>
            <p:spPr>
              <a:xfrm>
                <a:off x="1604162" y="1616112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CF58E8A3-04DD-DA50-E1F0-2F15889C4142}"/>
                  </a:ext>
                </a:extLst>
              </p:cNvPr>
              <p:cNvSpPr/>
              <p:nvPr/>
            </p:nvSpPr>
            <p:spPr>
              <a:xfrm>
                <a:off x="1604162" y="1737338"/>
                <a:ext cx="159026" cy="121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868FA12-42B6-C160-64B0-D88DEA27F2EC}"/>
                  </a:ext>
                </a:extLst>
              </p:cNvPr>
              <p:cNvSpPr/>
              <p:nvPr/>
            </p:nvSpPr>
            <p:spPr>
              <a:xfrm>
                <a:off x="1604162" y="1858564"/>
                <a:ext cx="159026" cy="1212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76877B03-FC71-06DD-ADF2-C610394140E8}"/>
                </a:ext>
              </a:extLst>
            </p:cNvPr>
            <p:cNvGrpSpPr/>
            <p:nvPr/>
          </p:nvGrpSpPr>
          <p:grpSpPr>
            <a:xfrm>
              <a:off x="9472618" y="735557"/>
              <a:ext cx="145228" cy="1499057"/>
              <a:chOff x="1604162" y="1009982"/>
              <a:chExt cx="159026" cy="969808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429B36FE-59EE-8F82-F20B-15B22245865D}"/>
                  </a:ext>
                </a:extLst>
              </p:cNvPr>
              <p:cNvSpPr/>
              <p:nvPr/>
            </p:nvSpPr>
            <p:spPr>
              <a:xfrm>
                <a:off x="1604162" y="1009982"/>
                <a:ext cx="159026" cy="121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1949CAF-6862-8B5E-3CDC-370AE09A5AAC}"/>
                  </a:ext>
                </a:extLst>
              </p:cNvPr>
              <p:cNvSpPr/>
              <p:nvPr/>
            </p:nvSpPr>
            <p:spPr>
              <a:xfrm>
                <a:off x="1604162" y="1131208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F325875-2407-1F36-1958-05C7FE31D35E}"/>
                  </a:ext>
                </a:extLst>
              </p:cNvPr>
              <p:cNvSpPr/>
              <p:nvPr/>
            </p:nvSpPr>
            <p:spPr>
              <a:xfrm>
                <a:off x="1604162" y="1252434"/>
                <a:ext cx="159026" cy="121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0BC07942-7E6B-420C-D4CF-831788508E9D}"/>
                  </a:ext>
                </a:extLst>
              </p:cNvPr>
              <p:cNvSpPr/>
              <p:nvPr/>
            </p:nvSpPr>
            <p:spPr>
              <a:xfrm>
                <a:off x="1604162" y="1373660"/>
                <a:ext cx="159026" cy="12122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B2E7CE93-BE7E-E6C4-57F1-5C6DA1141480}"/>
                  </a:ext>
                </a:extLst>
              </p:cNvPr>
              <p:cNvSpPr/>
              <p:nvPr/>
            </p:nvSpPr>
            <p:spPr>
              <a:xfrm>
                <a:off x="1604162" y="1494886"/>
                <a:ext cx="159026" cy="12122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EB6F7E60-47B1-4BA2-C453-E4AF0A524B48}"/>
                  </a:ext>
                </a:extLst>
              </p:cNvPr>
              <p:cNvSpPr/>
              <p:nvPr/>
            </p:nvSpPr>
            <p:spPr>
              <a:xfrm>
                <a:off x="1604162" y="1616112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506BD2B7-D9F8-068F-1556-D00C4C2D788B}"/>
                  </a:ext>
                </a:extLst>
              </p:cNvPr>
              <p:cNvSpPr/>
              <p:nvPr/>
            </p:nvSpPr>
            <p:spPr>
              <a:xfrm>
                <a:off x="1604162" y="1737338"/>
                <a:ext cx="159026" cy="121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074E3C06-898C-C2E5-138B-8289AD1564BF}"/>
                  </a:ext>
                </a:extLst>
              </p:cNvPr>
              <p:cNvSpPr/>
              <p:nvPr/>
            </p:nvSpPr>
            <p:spPr>
              <a:xfrm>
                <a:off x="1604162" y="1858564"/>
                <a:ext cx="159026" cy="12122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5A2BE6BB-1C94-3C25-F27B-38C24F97FA66}"/>
                </a:ext>
              </a:extLst>
            </p:cNvPr>
            <p:cNvGrpSpPr/>
            <p:nvPr/>
          </p:nvGrpSpPr>
          <p:grpSpPr>
            <a:xfrm>
              <a:off x="8058847" y="1210831"/>
              <a:ext cx="145228" cy="562146"/>
              <a:chOff x="3153169" y="1213813"/>
              <a:chExt cx="145228" cy="562146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358A99B7-5B04-4158-88D6-BBB5C2EE5A45}"/>
                  </a:ext>
                </a:extLst>
              </p:cNvPr>
              <p:cNvSpPr/>
              <p:nvPr/>
            </p:nvSpPr>
            <p:spPr>
              <a:xfrm>
                <a:off x="3153169" y="1213813"/>
                <a:ext cx="145228" cy="187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A99BDD59-53B9-5323-828D-670EEAD56DD1}"/>
                  </a:ext>
                </a:extLst>
              </p:cNvPr>
              <p:cNvSpPr/>
              <p:nvPr/>
            </p:nvSpPr>
            <p:spPr>
              <a:xfrm>
                <a:off x="3153169" y="1401195"/>
                <a:ext cx="145228" cy="187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6AFA1A91-697F-1E64-8494-55BC03006A1D}"/>
                  </a:ext>
                </a:extLst>
              </p:cNvPr>
              <p:cNvSpPr/>
              <p:nvPr/>
            </p:nvSpPr>
            <p:spPr>
              <a:xfrm>
                <a:off x="3153169" y="1588577"/>
                <a:ext cx="145228" cy="187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0D99205-F09C-04CB-A016-2C33F8A02E04}"/>
                    </a:ext>
                  </a:extLst>
                </p:cNvPr>
                <p:cNvSpPr txBox="1"/>
                <p:nvPr/>
              </p:nvSpPr>
              <p:spPr>
                <a:xfrm>
                  <a:off x="5665065" y="2321702"/>
                  <a:ext cx="1513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0D99205-F09C-04CB-A016-2C33F8A02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065" y="2321702"/>
                  <a:ext cx="151323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2000" r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49E9B14C-3726-9F05-85FF-AC3625EE6E93}"/>
                    </a:ext>
                  </a:extLst>
                </p:cNvPr>
                <p:cNvSpPr txBox="1"/>
                <p:nvPr/>
              </p:nvSpPr>
              <p:spPr>
                <a:xfrm>
                  <a:off x="8051321" y="2321702"/>
                  <a:ext cx="1393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49E9B14C-3726-9F05-85FF-AC3625EE6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321" y="2321702"/>
                  <a:ext cx="139333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7391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54DC21AF-8667-73A3-CD3E-3B2434E8D041}"/>
                    </a:ext>
                  </a:extLst>
                </p:cNvPr>
                <p:cNvSpPr txBox="1"/>
                <p:nvPr/>
              </p:nvSpPr>
              <p:spPr>
                <a:xfrm>
                  <a:off x="6211985" y="2321702"/>
                  <a:ext cx="514436" cy="234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54DC21AF-8667-73A3-CD3E-3B2434E8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1985" y="2321702"/>
                  <a:ext cx="514436" cy="234616"/>
                </a:xfrm>
                <a:prstGeom prst="rect">
                  <a:avLst/>
                </a:prstGeom>
                <a:blipFill>
                  <a:blip r:embed="rId9"/>
                  <a:stretch>
                    <a:fillRect l="-7143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75C469E1-AA84-D459-C353-C2FA7A2AB844}"/>
                    </a:ext>
                  </a:extLst>
                </p:cNvPr>
                <p:cNvSpPr txBox="1"/>
                <p:nvPr/>
              </p:nvSpPr>
              <p:spPr>
                <a:xfrm>
                  <a:off x="8612239" y="2327335"/>
                  <a:ext cx="4543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75C469E1-AA84-D459-C353-C2FA7A2AB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239" y="2327335"/>
                  <a:ext cx="454355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3514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7C38E79E-1D37-9917-B32F-C93D74A1E672}"/>
                    </a:ext>
                  </a:extLst>
                </p:cNvPr>
                <p:cNvSpPr txBox="1"/>
                <p:nvPr/>
              </p:nvSpPr>
              <p:spPr>
                <a:xfrm>
                  <a:off x="9448763" y="2321702"/>
                  <a:ext cx="1923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7C38E79E-1D37-9917-B32F-C93D74A1E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63" y="2321702"/>
                  <a:ext cx="19236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5000" t="-2857" r="-15625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83B58B75-E9EA-45F2-D37D-DD73B7C5ADAA}"/>
                </a:ext>
              </a:extLst>
            </p:cNvPr>
            <p:cNvSpPr txBox="1"/>
            <p:nvPr/>
          </p:nvSpPr>
          <p:spPr>
            <a:xfrm>
              <a:off x="5340616" y="37147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输入数据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59FDB95-FE43-55F3-75E9-321B9C0723CC}"/>
                </a:ext>
              </a:extLst>
            </p:cNvPr>
            <p:cNvSpPr txBox="1"/>
            <p:nvPr/>
          </p:nvSpPr>
          <p:spPr>
            <a:xfrm>
              <a:off x="7767636" y="370206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隐层表征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5AEF470-2D3E-B0CC-3606-6F63BC3FA8AF}"/>
                </a:ext>
              </a:extLst>
            </p:cNvPr>
            <p:cNvSpPr txBox="1"/>
            <p:nvPr/>
          </p:nvSpPr>
          <p:spPr>
            <a:xfrm>
              <a:off x="9144833" y="36486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重构数据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525463AF-E7BC-2DBF-B9CB-32CF95765342}"/>
                </a:ext>
              </a:extLst>
            </p:cNvPr>
            <p:cNvSpPr txBox="1"/>
            <p:nvPr/>
          </p:nvSpPr>
          <p:spPr>
            <a:xfrm>
              <a:off x="6137798" y="361911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编码器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B6040BBF-CE7A-6957-5FA2-1EF8B30E2BC8}"/>
                </a:ext>
              </a:extLst>
            </p:cNvPr>
            <p:cNvSpPr txBox="1"/>
            <p:nvPr/>
          </p:nvSpPr>
          <p:spPr>
            <a:xfrm>
              <a:off x="8518242" y="375319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解码器</a:t>
              </a: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BAFA51DF-6A3B-14B3-DB94-A1682DA2574C}"/>
                </a:ext>
              </a:extLst>
            </p:cNvPr>
            <p:cNvGrpSpPr/>
            <p:nvPr/>
          </p:nvGrpSpPr>
          <p:grpSpPr>
            <a:xfrm>
              <a:off x="6227566" y="783237"/>
              <a:ext cx="498855" cy="1417334"/>
              <a:chOff x="2292404" y="774942"/>
              <a:chExt cx="498855" cy="1417334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32" name="流程图: 手动操作 131">
                <a:extLst>
                  <a:ext uri="{FF2B5EF4-FFF2-40B4-BE49-F238E27FC236}">
                    <a16:creationId xmlns:a16="http://schemas.microsoft.com/office/drawing/2014/main" id="{1D42C3C6-B965-5667-7D5C-756C0B139B6D}"/>
                  </a:ext>
                </a:extLst>
              </p:cNvPr>
              <p:cNvSpPr/>
              <p:nvPr/>
            </p:nvSpPr>
            <p:spPr>
              <a:xfrm rot="16200000">
                <a:off x="1830063" y="1288259"/>
                <a:ext cx="1417334" cy="390700"/>
              </a:xfrm>
              <a:prstGeom prst="flowChartManualOperation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A857CFF6-FF1D-32EC-CEF4-13AF9F9A9213}"/>
                  </a:ext>
                </a:extLst>
              </p:cNvPr>
              <p:cNvSpPr txBox="1"/>
              <p:nvPr/>
            </p:nvSpPr>
            <p:spPr>
              <a:xfrm>
                <a:off x="2292404" y="1377245"/>
                <a:ext cx="498855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Encoder</a:t>
                </a:r>
                <a:endParaRPr lang="zh-CN" altLang="en-US" sz="7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21EF414A-2E7C-5C0B-DC64-AEB3A356B638}"/>
                </a:ext>
              </a:extLst>
            </p:cNvPr>
            <p:cNvGrpSpPr/>
            <p:nvPr/>
          </p:nvGrpSpPr>
          <p:grpSpPr>
            <a:xfrm>
              <a:off x="8589988" y="738621"/>
              <a:ext cx="498855" cy="1417334"/>
              <a:chOff x="3704144" y="730326"/>
              <a:chExt cx="498855" cy="141733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30" name="流程图: 手动操作 129">
                <a:extLst>
                  <a:ext uri="{FF2B5EF4-FFF2-40B4-BE49-F238E27FC236}">
                    <a16:creationId xmlns:a16="http://schemas.microsoft.com/office/drawing/2014/main" id="{42424B19-BD18-E01F-AAB2-CDD471138D53}"/>
                  </a:ext>
                </a:extLst>
              </p:cNvPr>
              <p:cNvSpPr/>
              <p:nvPr/>
            </p:nvSpPr>
            <p:spPr>
              <a:xfrm rot="5400000" flipH="1">
                <a:off x="3238363" y="1243643"/>
                <a:ext cx="1417334" cy="390700"/>
              </a:xfrm>
              <a:prstGeom prst="flowChartManualOperation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8F91F8A7-8B00-7D93-CED7-32CBBA5ED324}"/>
                  </a:ext>
                </a:extLst>
              </p:cNvPr>
              <p:cNvSpPr txBox="1"/>
              <p:nvPr/>
            </p:nvSpPr>
            <p:spPr>
              <a:xfrm>
                <a:off x="3704144" y="1383581"/>
                <a:ext cx="498855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Decoder</a:t>
                </a:r>
                <a:endParaRPr lang="zh-CN" altLang="en-US" sz="7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DDFA334-0D77-AF9B-4361-C480CFCEA061}"/>
                </a:ext>
              </a:extLst>
            </p:cNvPr>
            <p:cNvCxnSpPr>
              <a:cxnSpLocks/>
              <a:stCxn id="117" idx="6"/>
              <a:endCxn id="118" idx="2"/>
            </p:cNvCxnSpPr>
            <p:nvPr/>
          </p:nvCxnSpPr>
          <p:spPr>
            <a:xfrm>
              <a:off x="5902263" y="1477392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流程图: 接点 116">
              <a:extLst>
                <a:ext uri="{FF2B5EF4-FFF2-40B4-BE49-F238E27FC236}">
                  <a16:creationId xmlns:a16="http://schemas.microsoft.com/office/drawing/2014/main" id="{02C7C19D-E950-E4AA-9BBA-E3A69EF7B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6263" y="1459392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8" name="流程图: 接点 117">
              <a:extLst>
                <a:ext uri="{FF2B5EF4-FFF2-40B4-BE49-F238E27FC236}">
                  <a16:creationId xmlns:a16="http://schemas.microsoft.com/office/drawing/2014/main" id="{4D414132-DC87-7001-3ECA-59417EBC5B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1985" y="1459392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3F9C5AF7-AA9A-F19D-1FE6-E02986F208A8}"/>
                </a:ext>
              </a:extLst>
            </p:cNvPr>
            <p:cNvCxnSpPr>
              <a:cxnSpLocks/>
              <a:stCxn id="120" idx="6"/>
              <a:endCxn id="121" idx="2"/>
            </p:cNvCxnSpPr>
            <p:nvPr/>
          </p:nvCxnSpPr>
          <p:spPr>
            <a:xfrm>
              <a:off x="9106865" y="1485085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流程图: 接点 119">
              <a:extLst>
                <a:ext uri="{FF2B5EF4-FFF2-40B4-BE49-F238E27FC236}">
                  <a16:creationId xmlns:a16="http://schemas.microsoft.com/office/drawing/2014/main" id="{F174E15F-8B55-2C08-363D-0034C61C4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865" y="1467085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1" name="流程图: 接点 120">
              <a:extLst>
                <a:ext uri="{FF2B5EF4-FFF2-40B4-BE49-F238E27FC236}">
                  <a16:creationId xmlns:a16="http://schemas.microsoft.com/office/drawing/2014/main" id="{47AFBE4E-89A1-83CD-444D-864B7291B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16587" y="1467085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4" name="流程图: 接点 123">
              <a:extLst>
                <a:ext uri="{FF2B5EF4-FFF2-40B4-BE49-F238E27FC236}">
                  <a16:creationId xmlns:a16="http://schemas.microsoft.com/office/drawing/2014/main" id="{B6ED9B4D-85DF-CE3A-62E6-AE050BC606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138" y="1459392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83611CDD-42E9-FEC6-F35F-A86BB9F718F8}"/>
                </a:ext>
              </a:extLst>
            </p:cNvPr>
            <p:cNvCxnSpPr>
              <a:cxnSpLocks/>
              <a:stCxn id="126" idx="6"/>
              <a:endCxn id="127" idx="2"/>
            </p:cNvCxnSpPr>
            <p:nvPr/>
          </p:nvCxnSpPr>
          <p:spPr>
            <a:xfrm>
              <a:off x="8284372" y="1485085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流程图: 接点 125">
              <a:extLst>
                <a:ext uri="{FF2B5EF4-FFF2-40B4-BE49-F238E27FC236}">
                  <a16:creationId xmlns:a16="http://schemas.microsoft.com/office/drawing/2014/main" id="{89B23AEE-6472-C004-FFFB-DC7121209D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372" y="1467085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7" name="流程图: 接点 126">
              <a:extLst>
                <a:ext uri="{FF2B5EF4-FFF2-40B4-BE49-F238E27FC236}">
                  <a16:creationId xmlns:a16="http://schemas.microsoft.com/office/drawing/2014/main" id="{5EA1580C-6037-9CCF-173F-89DCF3F7E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4094" y="1467085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28" name="直接箭头连接符 91">
              <a:extLst>
                <a:ext uri="{FF2B5EF4-FFF2-40B4-BE49-F238E27FC236}">
                  <a16:creationId xmlns:a16="http://schemas.microsoft.com/office/drawing/2014/main" id="{D38C17CC-7A92-EBFD-4077-48195CA881B0}"/>
                </a:ext>
              </a:extLst>
            </p:cNvPr>
            <p:cNvCxnSpPr>
              <a:cxnSpLocks/>
              <a:stCxn id="104" idx="2"/>
              <a:endCxn id="108" idx="2"/>
            </p:cNvCxnSpPr>
            <p:nvPr/>
          </p:nvCxnSpPr>
          <p:spPr>
            <a:xfrm rot="16200000" flipH="1">
              <a:off x="7642835" y="635038"/>
              <a:ext cx="12700" cy="3804216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EEC67B6-44EC-3115-DC13-1A3494BAD5FD}"/>
                </a:ext>
              </a:extLst>
            </p:cNvPr>
            <p:cNvSpPr txBox="1"/>
            <p:nvPr/>
          </p:nvSpPr>
          <p:spPr>
            <a:xfrm>
              <a:off x="7422200" y="276817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重构</a:t>
              </a: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A4E6DF7-8362-A855-6644-C88E819C9337}"/>
                </a:ext>
              </a:extLst>
            </p:cNvPr>
            <p:cNvSpPr txBox="1"/>
            <p:nvPr/>
          </p:nvSpPr>
          <p:spPr>
            <a:xfrm>
              <a:off x="6886542" y="36710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隐空间分布</a:t>
              </a:r>
            </a:p>
          </p:txBody>
        </p: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1907F898-B159-67E2-2E87-E319CF954628}"/>
                </a:ext>
              </a:extLst>
            </p:cNvPr>
            <p:cNvGrpSpPr/>
            <p:nvPr/>
          </p:nvGrpSpPr>
          <p:grpSpPr>
            <a:xfrm>
              <a:off x="7040565" y="1280993"/>
              <a:ext cx="651013" cy="396685"/>
              <a:chOff x="3491368" y="3926114"/>
              <a:chExt cx="870682" cy="508000"/>
            </a:xfrm>
          </p:grpSpPr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04A482FB-A3A0-3ED0-1015-5AF7C00C64DA}"/>
                  </a:ext>
                </a:extLst>
              </p:cNvPr>
              <p:cNvSpPr/>
              <p:nvPr/>
            </p:nvSpPr>
            <p:spPr>
              <a:xfrm>
                <a:off x="3614057" y="4044043"/>
                <a:ext cx="528323" cy="278757"/>
              </a:xfrm>
              <a:custGeom>
                <a:avLst/>
                <a:gdLst>
                  <a:gd name="connsiteX0" fmla="*/ 0 w 2190750"/>
                  <a:gd name="connsiteY0" fmla="*/ 1455964 h 1455964"/>
                  <a:gd name="connsiteX1" fmla="*/ 566057 w 2190750"/>
                  <a:gd name="connsiteY1" fmla="*/ 1083128 h 1455964"/>
                  <a:gd name="connsiteX2" fmla="*/ 1094014 w 2190750"/>
                  <a:gd name="connsiteY2" fmla="*/ 0 h 1455964"/>
                  <a:gd name="connsiteX3" fmla="*/ 1643743 w 2190750"/>
                  <a:gd name="connsiteY3" fmla="*/ 1088571 h 1455964"/>
                  <a:gd name="connsiteX4" fmla="*/ 2190750 w 2190750"/>
                  <a:gd name="connsiteY4" fmla="*/ 1450521 h 145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0" h="1455964">
                    <a:moveTo>
                      <a:pt x="0" y="1455964"/>
                    </a:moveTo>
                    <a:cubicBezTo>
                      <a:pt x="191860" y="1390876"/>
                      <a:pt x="383721" y="1325789"/>
                      <a:pt x="566057" y="1083128"/>
                    </a:cubicBezTo>
                    <a:cubicBezTo>
                      <a:pt x="748393" y="840467"/>
                      <a:pt x="914400" y="-907"/>
                      <a:pt x="1094014" y="0"/>
                    </a:cubicBezTo>
                    <a:cubicBezTo>
                      <a:pt x="1273628" y="907"/>
                      <a:pt x="1460954" y="846818"/>
                      <a:pt x="1643743" y="1088571"/>
                    </a:cubicBezTo>
                    <a:cubicBezTo>
                      <a:pt x="1826532" y="1330324"/>
                      <a:pt x="2101397" y="1352096"/>
                      <a:pt x="2190750" y="1450521"/>
                    </a:cubicBezTo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A1B9EB77-5E0A-5F15-AA7F-934228583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368" y="4353378"/>
                <a:ext cx="870682" cy="0"/>
              </a:xfrm>
              <a:prstGeom prst="straightConnector1">
                <a:avLst/>
              </a:prstGeom>
              <a:ln w="9525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B27ED5DA-9247-F013-5900-6F720738D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8218" y="3926114"/>
                <a:ext cx="0" cy="508000"/>
              </a:xfrm>
              <a:prstGeom prst="straightConnector1">
                <a:avLst/>
              </a:prstGeom>
              <a:ln w="9525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198BE165-1B18-F761-1ED6-34B1264ED8F5}"/>
                </a:ext>
              </a:extLst>
            </p:cNvPr>
            <p:cNvCxnSpPr>
              <a:cxnSpLocks/>
              <a:stCxn id="183" idx="6"/>
              <a:endCxn id="184" idx="2"/>
            </p:cNvCxnSpPr>
            <p:nvPr/>
          </p:nvCxnSpPr>
          <p:spPr>
            <a:xfrm>
              <a:off x="6731681" y="1475266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流程图: 接点 182">
              <a:extLst>
                <a:ext uri="{FF2B5EF4-FFF2-40B4-BE49-F238E27FC236}">
                  <a16:creationId xmlns:a16="http://schemas.microsoft.com/office/drawing/2014/main" id="{FD3045CA-1187-F2E5-BC97-42E05D8CF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5681" y="1457266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4" name="流程图: 接点 183">
              <a:extLst>
                <a:ext uri="{FF2B5EF4-FFF2-40B4-BE49-F238E27FC236}">
                  <a16:creationId xmlns:a16="http://schemas.microsoft.com/office/drawing/2014/main" id="{65C16F87-07E1-D441-D0BD-EBA1807F7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1403" y="1457266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6148D21C-134C-258F-9C09-1C37713A8DBE}"/>
                    </a:ext>
                  </a:extLst>
                </p:cNvPr>
                <p:cNvSpPr txBox="1"/>
                <p:nvPr/>
              </p:nvSpPr>
              <p:spPr>
                <a:xfrm>
                  <a:off x="7751496" y="1355038"/>
                  <a:ext cx="17793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6148D21C-134C-258F-9C09-1C37713A8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496" y="1355038"/>
                  <a:ext cx="177934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6897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5E554FC3-645D-7334-FF93-53EFF28C7781}"/>
                    </a:ext>
                  </a:extLst>
                </p:cNvPr>
                <p:cNvSpPr txBox="1"/>
                <p:nvPr/>
              </p:nvSpPr>
              <p:spPr>
                <a:xfrm>
                  <a:off x="6927895" y="2321343"/>
                  <a:ext cx="82035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5E554FC3-645D-7334-FF93-53EFF28C77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895" y="2321343"/>
                  <a:ext cx="820353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704" t="-2857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3881F282-4ED5-A4DD-5B1E-11BCB9F50782}"/>
                    </a:ext>
                  </a:extLst>
                </p:cNvPr>
                <p:cNvSpPr txBox="1"/>
                <p:nvPr/>
              </p:nvSpPr>
              <p:spPr>
                <a:xfrm>
                  <a:off x="7020788" y="1707180"/>
                  <a:ext cx="61805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3881F282-4ED5-A4DD-5B1E-11BCB9F50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788" y="1707180"/>
                  <a:ext cx="618054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5941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直接箭头连接符 91">
              <a:extLst>
                <a:ext uri="{FF2B5EF4-FFF2-40B4-BE49-F238E27FC236}">
                  <a16:creationId xmlns:a16="http://schemas.microsoft.com/office/drawing/2014/main" id="{72EC4DD5-723F-3711-0B92-E16AF248245D}"/>
                </a:ext>
              </a:extLst>
            </p:cNvPr>
            <p:cNvCxnSpPr>
              <a:cxnSpLocks/>
              <a:stCxn id="187" idx="2"/>
              <a:endCxn id="186" idx="0"/>
            </p:cNvCxnSpPr>
            <p:nvPr/>
          </p:nvCxnSpPr>
          <p:spPr>
            <a:xfrm>
              <a:off x="7329815" y="1922624"/>
              <a:ext cx="8257" cy="39871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2C107268-8E7F-F252-61DF-CD844BF60E05}"/>
                </a:ext>
              </a:extLst>
            </p:cNvPr>
            <p:cNvSpPr txBox="1"/>
            <p:nvPr/>
          </p:nvSpPr>
          <p:spPr>
            <a:xfrm>
              <a:off x="7288693" y="1972403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正则</a:t>
              </a:r>
            </a:p>
          </p:txBody>
        </p:sp>
      </p:grpSp>
      <p:grpSp>
        <p:nvGrpSpPr>
          <p:cNvPr id="1212" name="组合 1211">
            <a:extLst>
              <a:ext uri="{FF2B5EF4-FFF2-40B4-BE49-F238E27FC236}">
                <a16:creationId xmlns:a16="http://schemas.microsoft.com/office/drawing/2014/main" id="{F7ED549C-CADF-8324-014B-1484153180A0}"/>
              </a:ext>
            </a:extLst>
          </p:cNvPr>
          <p:cNvGrpSpPr/>
          <p:nvPr/>
        </p:nvGrpSpPr>
        <p:grpSpPr>
          <a:xfrm>
            <a:off x="4800833" y="3675155"/>
            <a:ext cx="6985215" cy="2108750"/>
            <a:chOff x="4800833" y="3675155"/>
            <a:chExt cx="6985215" cy="210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文本框 1030">
                  <a:extLst>
                    <a:ext uri="{FF2B5EF4-FFF2-40B4-BE49-F238E27FC236}">
                      <a16:creationId xmlns:a16="http://schemas.microsoft.com/office/drawing/2014/main" id="{A4BDEEF1-AEC0-B81A-548B-89C9115EDF2C}"/>
                    </a:ext>
                  </a:extLst>
                </p:cNvPr>
                <p:cNvSpPr txBox="1"/>
                <p:nvPr/>
              </p:nvSpPr>
              <p:spPr>
                <a:xfrm>
                  <a:off x="5025651" y="4680208"/>
                  <a:ext cx="322844" cy="229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1" name="文本框 1030">
                  <a:extLst>
                    <a:ext uri="{FF2B5EF4-FFF2-40B4-BE49-F238E27FC236}">
                      <a16:creationId xmlns:a16="http://schemas.microsoft.com/office/drawing/2014/main" id="{A4BDEEF1-AEC0-B81A-548B-89C9115ED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651" y="4680208"/>
                  <a:ext cx="322844" cy="229935"/>
                </a:xfrm>
                <a:prstGeom prst="rect">
                  <a:avLst/>
                </a:prstGeom>
                <a:blipFill>
                  <a:blip r:embed="rId15"/>
                  <a:stretch>
                    <a:fillRect l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文本框 1031">
                  <a:extLst>
                    <a:ext uri="{FF2B5EF4-FFF2-40B4-BE49-F238E27FC236}">
                      <a16:creationId xmlns:a16="http://schemas.microsoft.com/office/drawing/2014/main" id="{4117C79D-93D0-BC4B-C78B-54D09E223C5C}"/>
                    </a:ext>
                  </a:extLst>
                </p:cNvPr>
                <p:cNvSpPr txBox="1"/>
                <p:nvPr/>
              </p:nvSpPr>
              <p:spPr>
                <a:xfrm>
                  <a:off x="9826914" y="4684606"/>
                  <a:ext cx="312200" cy="229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2" name="文本框 1031">
                  <a:extLst>
                    <a:ext uri="{FF2B5EF4-FFF2-40B4-BE49-F238E27FC236}">
                      <a16:creationId xmlns:a16="http://schemas.microsoft.com/office/drawing/2014/main" id="{4117C79D-93D0-BC4B-C78B-54D09E223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6914" y="4684606"/>
                  <a:ext cx="312200" cy="229935"/>
                </a:xfrm>
                <a:prstGeom prst="rect">
                  <a:avLst/>
                </a:prstGeom>
                <a:blipFill>
                  <a:blip r:embed="rId16"/>
                  <a:stretch>
                    <a:fillRect l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5" name="文本框 1034">
                  <a:extLst>
                    <a:ext uri="{FF2B5EF4-FFF2-40B4-BE49-F238E27FC236}">
                      <a16:creationId xmlns:a16="http://schemas.microsoft.com/office/drawing/2014/main" id="{E11E8440-58E4-D672-6E95-37FCA566254C}"/>
                    </a:ext>
                  </a:extLst>
                </p:cNvPr>
                <p:cNvSpPr txBox="1"/>
                <p:nvPr/>
              </p:nvSpPr>
              <p:spPr>
                <a:xfrm>
                  <a:off x="11368044" y="4699097"/>
                  <a:ext cx="376770" cy="257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5" name="文本框 1034">
                  <a:extLst>
                    <a:ext uri="{FF2B5EF4-FFF2-40B4-BE49-F238E27FC236}">
                      <a16:creationId xmlns:a16="http://schemas.microsoft.com/office/drawing/2014/main" id="{E11E8440-58E4-D672-6E95-37FCA5662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8044" y="4699097"/>
                  <a:ext cx="376770" cy="257443"/>
                </a:xfrm>
                <a:prstGeom prst="rect">
                  <a:avLst/>
                </a:prstGeom>
                <a:blipFill>
                  <a:blip r:embed="rId17"/>
                  <a:stretch>
                    <a:fillRect l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6" name="文本框 1035">
              <a:extLst>
                <a:ext uri="{FF2B5EF4-FFF2-40B4-BE49-F238E27FC236}">
                  <a16:creationId xmlns:a16="http://schemas.microsoft.com/office/drawing/2014/main" id="{3CBAD5A9-794D-F7FE-4420-0CDBDD1C3967}"/>
                </a:ext>
              </a:extLst>
            </p:cNvPr>
            <p:cNvSpPr txBox="1"/>
            <p:nvPr/>
          </p:nvSpPr>
          <p:spPr>
            <a:xfrm>
              <a:off x="4800833" y="369231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输入数据</a:t>
              </a:r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0393FE59-5624-6BF2-FF55-A9B1479CD6D1}"/>
                </a:ext>
              </a:extLst>
            </p:cNvPr>
            <p:cNvSpPr txBox="1"/>
            <p:nvPr/>
          </p:nvSpPr>
          <p:spPr>
            <a:xfrm>
              <a:off x="9551073" y="369105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隐层表征</a:t>
              </a:r>
            </a:p>
          </p:txBody>
        </p:sp>
        <p:sp>
          <p:nvSpPr>
            <p:cNvPr id="1038" name="文本框 1037">
              <a:extLst>
                <a:ext uri="{FF2B5EF4-FFF2-40B4-BE49-F238E27FC236}">
                  <a16:creationId xmlns:a16="http://schemas.microsoft.com/office/drawing/2014/main" id="{0EEB25DC-58ED-E65E-5B18-43F02E782799}"/>
                </a:ext>
              </a:extLst>
            </p:cNvPr>
            <p:cNvSpPr txBox="1"/>
            <p:nvPr/>
          </p:nvSpPr>
          <p:spPr>
            <a:xfrm>
              <a:off x="11037125" y="36929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重构数据</a:t>
              </a:r>
            </a:p>
          </p:txBody>
        </p:sp>
        <p:sp>
          <p:nvSpPr>
            <p:cNvPr id="1039" name="文本框 1038">
              <a:extLst>
                <a:ext uri="{FF2B5EF4-FFF2-40B4-BE49-F238E27FC236}">
                  <a16:creationId xmlns:a16="http://schemas.microsoft.com/office/drawing/2014/main" id="{5E7DD27B-D0E1-60CE-FDCA-4D531C41F265}"/>
                </a:ext>
              </a:extLst>
            </p:cNvPr>
            <p:cNvSpPr txBox="1"/>
            <p:nvPr/>
          </p:nvSpPr>
          <p:spPr>
            <a:xfrm>
              <a:off x="5598015" y="36827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编码器</a:t>
              </a:r>
            </a:p>
          </p:txBody>
        </p:sp>
        <p:sp>
          <p:nvSpPr>
            <p:cNvPr id="1040" name="文本框 1039">
              <a:extLst>
                <a:ext uri="{FF2B5EF4-FFF2-40B4-BE49-F238E27FC236}">
                  <a16:creationId xmlns:a16="http://schemas.microsoft.com/office/drawing/2014/main" id="{33EA40B8-AFB8-7B5A-FE6C-A39B7961995B}"/>
                </a:ext>
              </a:extLst>
            </p:cNvPr>
            <p:cNvSpPr txBox="1"/>
            <p:nvPr/>
          </p:nvSpPr>
          <p:spPr>
            <a:xfrm>
              <a:off x="10366992" y="3696164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解码器</a:t>
              </a:r>
            </a:p>
          </p:txBody>
        </p:sp>
        <p:sp>
          <p:nvSpPr>
            <p:cNvPr id="1070" name="流程图: 手动操作 1069">
              <a:extLst>
                <a:ext uri="{FF2B5EF4-FFF2-40B4-BE49-F238E27FC236}">
                  <a16:creationId xmlns:a16="http://schemas.microsoft.com/office/drawing/2014/main" id="{737402C7-6504-566B-C39F-E86D214A70FC}"/>
                </a:ext>
              </a:extLst>
            </p:cNvPr>
            <p:cNvSpPr/>
            <p:nvPr/>
          </p:nvSpPr>
          <p:spPr>
            <a:xfrm rot="16200000">
              <a:off x="5225442" y="4617399"/>
              <a:ext cx="1417334" cy="390700"/>
            </a:xfrm>
            <a:prstGeom prst="flowChartManualOperati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8" name="流程图: 手动操作 1067">
              <a:extLst>
                <a:ext uri="{FF2B5EF4-FFF2-40B4-BE49-F238E27FC236}">
                  <a16:creationId xmlns:a16="http://schemas.microsoft.com/office/drawing/2014/main" id="{47D6073F-444C-D069-C557-0C30A958FB0D}"/>
                </a:ext>
              </a:extLst>
            </p:cNvPr>
            <p:cNvSpPr/>
            <p:nvPr/>
          </p:nvSpPr>
          <p:spPr>
            <a:xfrm rot="5400000" flipH="1">
              <a:off x="9972957" y="4572783"/>
              <a:ext cx="1417334" cy="390700"/>
            </a:xfrm>
            <a:prstGeom prst="flowChartManualOperat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3" name="直接箭头连接符 1042">
              <a:extLst>
                <a:ext uri="{FF2B5EF4-FFF2-40B4-BE49-F238E27FC236}">
                  <a16:creationId xmlns:a16="http://schemas.microsoft.com/office/drawing/2014/main" id="{A0A78A88-342B-188B-EB26-2509623AE1EF}"/>
                </a:ext>
              </a:extLst>
            </p:cNvPr>
            <p:cNvCxnSpPr>
              <a:cxnSpLocks/>
              <a:stCxn id="1044" idx="6"/>
              <a:endCxn id="1045" idx="2"/>
            </p:cNvCxnSpPr>
            <p:nvPr/>
          </p:nvCxnSpPr>
          <p:spPr>
            <a:xfrm>
              <a:off x="5362480" y="4798237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流程图: 接点 1043">
              <a:extLst>
                <a:ext uri="{FF2B5EF4-FFF2-40B4-BE49-F238E27FC236}">
                  <a16:creationId xmlns:a16="http://schemas.microsoft.com/office/drawing/2014/main" id="{C7F59659-A4C2-DBB0-C2EA-8923629A0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480" y="478023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45" name="流程图: 接点 1044">
              <a:extLst>
                <a:ext uri="{FF2B5EF4-FFF2-40B4-BE49-F238E27FC236}">
                  <a16:creationId xmlns:a16="http://schemas.microsoft.com/office/drawing/2014/main" id="{493059AD-6AB6-5908-8B5B-0994A993F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2202" y="478023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046" name="直接箭头连接符 1045">
              <a:extLst>
                <a:ext uri="{FF2B5EF4-FFF2-40B4-BE49-F238E27FC236}">
                  <a16:creationId xmlns:a16="http://schemas.microsoft.com/office/drawing/2014/main" id="{9E56ACB2-687A-99D6-D168-B6B2D2D6FE2F}"/>
                </a:ext>
              </a:extLst>
            </p:cNvPr>
            <p:cNvCxnSpPr>
              <a:cxnSpLocks/>
              <a:stCxn id="1047" idx="6"/>
              <a:endCxn id="1048" idx="2"/>
            </p:cNvCxnSpPr>
            <p:nvPr/>
          </p:nvCxnSpPr>
          <p:spPr>
            <a:xfrm>
              <a:off x="10955615" y="4805930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流程图: 接点 1046">
              <a:extLst>
                <a:ext uri="{FF2B5EF4-FFF2-40B4-BE49-F238E27FC236}">
                  <a16:creationId xmlns:a16="http://schemas.microsoft.com/office/drawing/2014/main" id="{90A88B81-AF03-4028-F301-DED6A43F5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615" y="478793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48" name="流程图: 接点 1047">
              <a:extLst>
                <a:ext uri="{FF2B5EF4-FFF2-40B4-BE49-F238E27FC236}">
                  <a16:creationId xmlns:a16="http://schemas.microsoft.com/office/drawing/2014/main" id="{2368E787-ED0B-01DF-7C42-574C6D18D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5337" y="478793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49" name="流程图: 接点 1048">
              <a:extLst>
                <a:ext uri="{FF2B5EF4-FFF2-40B4-BE49-F238E27FC236}">
                  <a16:creationId xmlns:a16="http://schemas.microsoft.com/office/drawing/2014/main" id="{2BA01989-7AF6-A956-854B-BDE196A81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78575" y="478023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050" name="直接箭头连接符 1049">
              <a:extLst>
                <a:ext uri="{FF2B5EF4-FFF2-40B4-BE49-F238E27FC236}">
                  <a16:creationId xmlns:a16="http://schemas.microsoft.com/office/drawing/2014/main" id="{5067FCB1-08A6-4CBE-B311-5B4EF69B8946}"/>
                </a:ext>
              </a:extLst>
            </p:cNvPr>
            <p:cNvCxnSpPr>
              <a:cxnSpLocks/>
              <a:stCxn id="1051" idx="6"/>
              <a:endCxn id="1052" idx="2"/>
            </p:cNvCxnSpPr>
            <p:nvPr/>
          </p:nvCxnSpPr>
          <p:spPr>
            <a:xfrm>
              <a:off x="10133122" y="4805930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流程图: 接点 1050">
              <a:extLst>
                <a:ext uri="{FF2B5EF4-FFF2-40B4-BE49-F238E27FC236}">
                  <a16:creationId xmlns:a16="http://schemas.microsoft.com/office/drawing/2014/main" id="{40F0F53E-D068-06DF-7F8E-6F2C08E7A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97122" y="478793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2" name="流程图: 接点 1051">
              <a:extLst>
                <a:ext uri="{FF2B5EF4-FFF2-40B4-BE49-F238E27FC236}">
                  <a16:creationId xmlns:a16="http://schemas.microsoft.com/office/drawing/2014/main" id="{9190EF7E-D2AB-2022-9F0F-0842F3DCD5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2844" y="478793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5" name="文本框 1054">
              <a:extLst>
                <a:ext uri="{FF2B5EF4-FFF2-40B4-BE49-F238E27FC236}">
                  <a16:creationId xmlns:a16="http://schemas.microsoft.com/office/drawing/2014/main" id="{E0866923-9122-C5A4-7FB9-3B1A90507219}"/>
                </a:ext>
              </a:extLst>
            </p:cNvPr>
            <p:cNvSpPr txBox="1"/>
            <p:nvPr/>
          </p:nvSpPr>
          <p:spPr>
            <a:xfrm>
              <a:off x="7233262" y="3687945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隐空间分布</a:t>
              </a:r>
            </a:p>
          </p:txBody>
        </p:sp>
        <p:grpSp>
          <p:nvGrpSpPr>
            <p:cNvPr id="1056" name="组合 1055">
              <a:extLst>
                <a:ext uri="{FF2B5EF4-FFF2-40B4-BE49-F238E27FC236}">
                  <a16:creationId xmlns:a16="http://schemas.microsoft.com/office/drawing/2014/main" id="{1F902B7F-82F5-F1AB-5C5E-0D9A30EAAA22}"/>
                </a:ext>
              </a:extLst>
            </p:cNvPr>
            <p:cNvGrpSpPr/>
            <p:nvPr/>
          </p:nvGrpSpPr>
          <p:grpSpPr>
            <a:xfrm>
              <a:off x="7387285" y="4601838"/>
              <a:ext cx="651013" cy="396685"/>
              <a:chOff x="3491368" y="3926114"/>
              <a:chExt cx="870682" cy="508000"/>
            </a:xfrm>
          </p:grpSpPr>
          <p:sp>
            <p:nvSpPr>
              <p:cNvPr id="1065" name="任意多边形: 形状 1064">
                <a:extLst>
                  <a:ext uri="{FF2B5EF4-FFF2-40B4-BE49-F238E27FC236}">
                    <a16:creationId xmlns:a16="http://schemas.microsoft.com/office/drawing/2014/main" id="{D0EFF754-078C-70ED-E6F8-1D640491962A}"/>
                  </a:ext>
                </a:extLst>
              </p:cNvPr>
              <p:cNvSpPr/>
              <p:nvPr/>
            </p:nvSpPr>
            <p:spPr>
              <a:xfrm>
                <a:off x="3614057" y="4044043"/>
                <a:ext cx="528323" cy="278757"/>
              </a:xfrm>
              <a:custGeom>
                <a:avLst/>
                <a:gdLst>
                  <a:gd name="connsiteX0" fmla="*/ 0 w 2190750"/>
                  <a:gd name="connsiteY0" fmla="*/ 1455964 h 1455964"/>
                  <a:gd name="connsiteX1" fmla="*/ 566057 w 2190750"/>
                  <a:gd name="connsiteY1" fmla="*/ 1083128 h 1455964"/>
                  <a:gd name="connsiteX2" fmla="*/ 1094014 w 2190750"/>
                  <a:gd name="connsiteY2" fmla="*/ 0 h 1455964"/>
                  <a:gd name="connsiteX3" fmla="*/ 1643743 w 2190750"/>
                  <a:gd name="connsiteY3" fmla="*/ 1088571 h 1455964"/>
                  <a:gd name="connsiteX4" fmla="*/ 2190750 w 2190750"/>
                  <a:gd name="connsiteY4" fmla="*/ 1450521 h 145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0" h="1455964">
                    <a:moveTo>
                      <a:pt x="0" y="1455964"/>
                    </a:moveTo>
                    <a:cubicBezTo>
                      <a:pt x="191860" y="1390876"/>
                      <a:pt x="383721" y="1325789"/>
                      <a:pt x="566057" y="1083128"/>
                    </a:cubicBezTo>
                    <a:cubicBezTo>
                      <a:pt x="748393" y="840467"/>
                      <a:pt x="914400" y="-907"/>
                      <a:pt x="1094014" y="0"/>
                    </a:cubicBezTo>
                    <a:cubicBezTo>
                      <a:pt x="1273628" y="907"/>
                      <a:pt x="1460954" y="846818"/>
                      <a:pt x="1643743" y="1088571"/>
                    </a:cubicBezTo>
                    <a:cubicBezTo>
                      <a:pt x="1826532" y="1330324"/>
                      <a:pt x="2101397" y="1352096"/>
                      <a:pt x="2190750" y="1450521"/>
                    </a:cubicBezTo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6" name="直接箭头连接符 1065">
                <a:extLst>
                  <a:ext uri="{FF2B5EF4-FFF2-40B4-BE49-F238E27FC236}">
                    <a16:creationId xmlns:a16="http://schemas.microsoft.com/office/drawing/2014/main" id="{A2AFA88D-C24C-A7A8-7C1C-030FAC16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368" y="4353378"/>
                <a:ext cx="870682" cy="0"/>
              </a:xfrm>
              <a:prstGeom prst="straightConnector1">
                <a:avLst/>
              </a:prstGeom>
              <a:ln w="9525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直接箭头连接符 1066">
                <a:extLst>
                  <a:ext uri="{FF2B5EF4-FFF2-40B4-BE49-F238E27FC236}">
                    <a16:creationId xmlns:a16="http://schemas.microsoft.com/office/drawing/2014/main" id="{BB122C5C-A828-3925-182D-19C6184D16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8218" y="3926114"/>
                <a:ext cx="0" cy="508000"/>
              </a:xfrm>
              <a:prstGeom prst="straightConnector1">
                <a:avLst/>
              </a:prstGeom>
              <a:ln w="9525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7" name="直接箭头连接符 1056">
              <a:extLst>
                <a:ext uri="{FF2B5EF4-FFF2-40B4-BE49-F238E27FC236}">
                  <a16:creationId xmlns:a16="http://schemas.microsoft.com/office/drawing/2014/main" id="{7E678F57-B7A1-6AA4-B47E-F07EE847BC01}"/>
                </a:ext>
              </a:extLst>
            </p:cNvPr>
            <p:cNvCxnSpPr>
              <a:cxnSpLocks/>
              <a:stCxn id="1058" idx="6"/>
              <a:endCxn id="1059" idx="2"/>
            </p:cNvCxnSpPr>
            <p:nvPr/>
          </p:nvCxnSpPr>
          <p:spPr>
            <a:xfrm flipV="1">
              <a:off x="6191898" y="4549676"/>
              <a:ext cx="255292" cy="24643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8" name="流程图: 接点 1057">
              <a:extLst>
                <a:ext uri="{FF2B5EF4-FFF2-40B4-BE49-F238E27FC236}">
                  <a16:creationId xmlns:a16="http://schemas.microsoft.com/office/drawing/2014/main" id="{CF889BB8-B2AF-E4C3-0610-E0ABF1082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55898" y="4778111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9" name="流程图: 接点 1058">
              <a:extLst>
                <a:ext uri="{FF2B5EF4-FFF2-40B4-BE49-F238E27FC236}">
                  <a16:creationId xmlns:a16="http://schemas.microsoft.com/office/drawing/2014/main" id="{4BB0186B-CE95-2EA7-6177-5AB5DAFE7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190" y="4531676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0" name="文本框 1059">
                  <a:extLst>
                    <a:ext uri="{FF2B5EF4-FFF2-40B4-BE49-F238E27FC236}">
                      <a16:creationId xmlns:a16="http://schemas.microsoft.com/office/drawing/2014/main" id="{82C06F2A-0ACA-99F1-19DD-87631DE071D7}"/>
                    </a:ext>
                  </a:extLst>
                </p:cNvPr>
                <p:cNvSpPr txBox="1"/>
                <p:nvPr/>
              </p:nvSpPr>
              <p:spPr>
                <a:xfrm>
                  <a:off x="9534933" y="4675883"/>
                  <a:ext cx="17793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0" name="文本框 1059">
                  <a:extLst>
                    <a:ext uri="{FF2B5EF4-FFF2-40B4-BE49-F238E27FC236}">
                      <a16:creationId xmlns:a16="http://schemas.microsoft.com/office/drawing/2014/main" id="{82C06F2A-0ACA-99F1-19DD-87631DE07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4933" y="4675883"/>
                  <a:ext cx="177934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6897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1" name="文本框 1060">
                  <a:extLst>
                    <a:ext uri="{FF2B5EF4-FFF2-40B4-BE49-F238E27FC236}">
                      <a16:creationId xmlns:a16="http://schemas.microsoft.com/office/drawing/2014/main" id="{9F99634C-8FB3-E1CD-AC83-404ACD28BF52}"/>
                    </a:ext>
                  </a:extLst>
                </p:cNvPr>
                <p:cNvSpPr txBox="1"/>
                <p:nvPr/>
              </p:nvSpPr>
              <p:spPr>
                <a:xfrm>
                  <a:off x="7056905" y="5454584"/>
                  <a:ext cx="1219245" cy="3293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1" name="文本框 1060">
                  <a:extLst>
                    <a:ext uri="{FF2B5EF4-FFF2-40B4-BE49-F238E27FC236}">
                      <a16:creationId xmlns:a16="http://schemas.microsoft.com/office/drawing/2014/main" id="{9F99634C-8FB3-E1CD-AC83-404ACD28B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905" y="5454584"/>
                  <a:ext cx="1219245" cy="329321"/>
                </a:xfrm>
                <a:prstGeom prst="rect">
                  <a:avLst/>
                </a:prstGeom>
                <a:blipFill>
                  <a:blip r:embed="rId19"/>
                  <a:stretch>
                    <a:fillRect l="-2500"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文本框 1061">
                  <a:extLst>
                    <a:ext uri="{FF2B5EF4-FFF2-40B4-BE49-F238E27FC236}">
                      <a16:creationId xmlns:a16="http://schemas.microsoft.com/office/drawing/2014/main" id="{EF68D26B-0769-5648-88D3-02F322D0DCFE}"/>
                    </a:ext>
                  </a:extLst>
                </p:cNvPr>
                <p:cNvSpPr txBox="1"/>
                <p:nvPr/>
              </p:nvSpPr>
              <p:spPr>
                <a:xfrm>
                  <a:off x="7367508" y="5028025"/>
                  <a:ext cx="61805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2" name="文本框 1061">
                  <a:extLst>
                    <a:ext uri="{FF2B5EF4-FFF2-40B4-BE49-F238E27FC236}">
                      <a16:creationId xmlns:a16="http://schemas.microsoft.com/office/drawing/2014/main" id="{EF68D26B-0769-5648-88D3-02F322D0D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508" y="5028025"/>
                  <a:ext cx="618054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5941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3" name="直接箭头连接符 91">
              <a:extLst>
                <a:ext uri="{FF2B5EF4-FFF2-40B4-BE49-F238E27FC236}">
                  <a16:creationId xmlns:a16="http://schemas.microsoft.com/office/drawing/2014/main" id="{3BADAB3C-FBD7-5947-F204-3C1703DF2F86}"/>
                </a:ext>
              </a:extLst>
            </p:cNvPr>
            <p:cNvCxnSpPr>
              <a:cxnSpLocks/>
              <a:stCxn id="1062" idx="2"/>
              <a:endCxn id="1061" idx="0"/>
            </p:cNvCxnSpPr>
            <p:nvPr/>
          </p:nvCxnSpPr>
          <p:spPr>
            <a:xfrm flipH="1">
              <a:off x="7666528" y="5243469"/>
              <a:ext cx="10007" cy="211115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4" name="流程图: 接点 1093">
              <a:extLst>
                <a:ext uri="{FF2B5EF4-FFF2-40B4-BE49-F238E27FC236}">
                  <a16:creationId xmlns:a16="http://schemas.microsoft.com/office/drawing/2014/main" id="{F4B2EC2F-9D44-3351-A5A6-E38AA9D43E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8968" y="5019652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095" name="直接箭头连接符 1094">
              <a:extLst>
                <a:ext uri="{FF2B5EF4-FFF2-40B4-BE49-F238E27FC236}">
                  <a16:creationId xmlns:a16="http://schemas.microsoft.com/office/drawing/2014/main" id="{FAA7EA06-FC56-6447-1567-81339E4DC09C}"/>
                </a:ext>
              </a:extLst>
            </p:cNvPr>
            <p:cNvCxnSpPr>
              <a:cxnSpLocks/>
              <a:stCxn id="1058" idx="6"/>
              <a:endCxn id="1094" idx="2"/>
            </p:cNvCxnSpPr>
            <p:nvPr/>
          </p:nvCxnSpPr>
          <p:spPr>
            <a:xfrm>
              <a:off x="6191898" y="4796111"/>
              <a:ext cx="237070" cy="24154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9" name="文本框 1098">
                  <a:extLst>
                    <a:ext uri="{FF2B5EF4-FFF2-40B4-BE49-F238E27FC236}">
                      <a16:creationId xmlns:a16="http://schemas.microsoft.com/office/drawing/2014/main" id="{76B67FD9-AD8C-6D11-0779-0B5984BB301F}"/>
                    </a:ext>
                  </a:extLst>
                </p:cNvPr>
                <p:cNvSpPr txBox="1"/>
                <p:nvPr/>
              </p:nvSpPr>
              <p:spPr>
                <a:xfrm>
                  <a:off x="6463288" y="4423328"/>
                  <a:ext cx="327013" cy="229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9" name="文本框 1098">
                  <a:extLst>
                    <a:ext uri="{FF2B5EF4-FFF2-40B4-BE49-F238E27FC236}">
                      <a16:creationId xmlns:a16="http://schemas.microsoft.com/office/drawing/2014/main" id="{76B67FD9-AD8C-6D11-0779-0B5984BB3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288" y="4423328"/>
                  <a:ext cx="327013" cy="229935"/>
                </a:xfrm>
                <a:prstGeom prst="rect">
                  <a:avLst/>
                </a:prstGeom>
                <a:blipFill>
                  <a:blip r:embed="rId21"/>
                  <a:stretch>
                    <a:fillRect l="-11111" b="-243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0" name="文本框 1099">
                  <a:extLst>
                    <a:ext uri="{FF2B5EF4-FFF2-40B4-BE49-F238E27FC236}">
                      <a16:creationId xmlns:a16="http://schemas.microsoft.com/office/drawing/2014/main" id="{CD2D2B14-ABC0-D8D0-E157-9D211FE7DA75}"/>
                    </a:ext>
                  </a:extLst>
                </p:cNvPr>
                <p:cNvSpPr txBox="1"/>
                <p:nvPr/>
              </p:nvSpPr>
              <p:spPr>
                <a:xfrm>
                  <a:off x="6464769" y="4867192"/>
                  <a:ext cx="415947" cy="2724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0" name="文本框 1099">
                  <a:extLst>
                    <a:ext uri="{FF2B5EF4-FFF2-40B4-BE49-F238E27FC236}">
                      <a16:creationId xmlns:a16="http://schemas.microsoft.com/office/drawing/2014/main" id="{CD2D2B14-ABC0-D8D0-E157-9D211FE7D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769" y="4867192"/>
                  <a:ext cx="415947" cy="272447"/>
                </a:xfrm>
                <a:prstGeom prst="rect">
                  <a:avLst/>
                </a:prstGeom>
                <a:blipFill>
                  <a:blip r:embed="rId22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1" name="文本框 1100">
              <a:extLst>
                <a:ext uri="{FF2B5EF4-FFF2-40B4-BE49-F238E27FC236}">
                  <a16:creationId xmlns:a16="http://schemas.microsoft.com/office/drawing/2014/main" id="{E1DBA1CB-D5B0-C2C5-10D3-290C3412D8FA}"/>
                </a:ext>
              </a:extLst>
            </p:cNvPr>
            <p:cNvSpPr txBox="1"/>
            <p:nvPr/>
          </p:nvSpPr>
          <p:spPr>
            <a:xfrm>
              <a:off x="6202239" y="3681468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隐空间分布参数</a:t>
              </a:r>
            </a:p>
          </p:txBody>
        </p:sp>
        <p:cxnSp>
          <p:nvCxnSpPr>
            <p:cNvPr id="1102" name="直接箭头连接符 1101">
              <a:extLst>
                <a:ext uri="{FF2B5EF4-FFF2-40B4-BE49-F238E27FC236}">
                  <a16:creationId xmlns:a16="http://schemas.microsoft.com/office/drawing/2014/main" id="{91C016EA-D48C-B491-272F-2F4D75DCF854}"/>
                </a:ext>
              </a:extLst>
            </p:cNvPr>
            <p:cNvCxnSpPr>
              <a:cxnSpLocks/>
              <a:stCxn id="1103" idx="6"/>
              <a:endCxn id="1104" idx="2"/>
            </p:cNvCxnSpPr>
            <p:nvPr/>
          </p:nvCxnSpPr>
          <p:spPr>
            <a:xfrm flipH="1" flipV="1">
              <a:off x="6843438" y="4560418"/>
              <a:ext cx="306548" cy="24643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3" name="流程图: 接点 1102">
              <a:extLst>
                <a:ext uri="{FF2B5EF4-FFF2-40B4-BE49-F238E27FC236}">
                  <a16:creationId xmlns:a16="http://schemas.microsoft.com/office/drawing/2014/main" id="{5A477EA6-6612-ED78-6341-2B52F4320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3986" y="4788853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04" name="流程图: 接点 1103">
              <a:extLst>
                <a:ext uri="{FF2B5EF4-FFF2-40B4-BE49-F238E27FC236}">
                  <a16:creationId xmlns:a16="http://schemas.microsoft.com/office/drawing/2014/main" id="{CCA8065A-0E3B-66AE-5F53-102D6A854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3438" y="4542418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05" name="流程图: 接点 1104">
              <a:extLst>
                <a:ext uri="{FF2B5EF4-FFF2-40B4-BE49-F238E27FC236}">
                  <a16:creationId xmlns:a16="http://schemas.microsoft.com/office/drawing/2014/main" id="{2A80E013-C44B-7833-0CEC-10AFC7C20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9732" y="5030394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106" name="直接箭头连接符 1105">
              <a:extLst>
                <a:ext uri="{FF2B5EF4-FFF2-40B4-BE49-F238E27FC236}">
                  <a16:creationId xmlns:a16="http://schemas.microsoft.com/office/drawing/2014/main" id="{C2E09577-44ED-BF41-A999-34ED400A5F02}"/>
                </a:ext>
              </a:extLst>
            </p:cNvPr>
            <p:cNvCxnSpPr>
              <a:cxnSpLocks/>
              <a:stCxn id="1103" idx="6"/>
              <a:endCxn id="1105" idx="2"/>
            </p:cNvCxnSpPr>
            <p:nvPr/>
          </p:nvCxnSpPr>
          <p:spPr>
            <a:xfrm flipH="1">
              <a:off x="6839732" y="4806853"/>
              <a:ext cx="310254" cy="24154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1" name="文本框 1110">
                  <a:extLst>
                    <a:ext uri="{FF2B5EF4-FFF2-40B4-BE49-F238E27FC236}">
                      <a16:creationId xmlns:a16="http://schemas.microsoft.com/office/drawing/2014/main" id="{7ABBE6EB-6F5C-E8F3-1CD9-FEF4BB6F0BD6}"/>
                    </a:ext>
                  </a:extLst>
                </p:cNvPr>
                <p:cNvSpPr txBox="1"/>
                <p:nvPr/>
              </p:nvSpPr>
              <p:spPr>
                <a:xfrm>
                  <a:off x="5676845" y="4691417"/>
                  <a:ext cx="514436" cy="234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1" name="文本框 1110">
                  <a:extLst>
                    <a:ext uri="{FF2B5EF4-FFF2-40B4-BE49-F238E27FC236}">
                      <a16:creationId xmlns:a16="http://schemas.microsoft.com/office/drawing/2014/main" id="{7ABBE6EB-6F5C-E8F3-1CD9-FEF4BB6F0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845" y="4691417"/>
                  <a:ext cx="514436" cy="234616"/>
                </a:xfrm>
                <a:prstGeom prst="rect">
                  <a:avLst/>
                </a:prstGeom>
                <a:blipFill>
                  <a:blip r:embed="rId23"/>
                  <a:stretch>
                    <a:fillRect l="-7059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2" name="文本框 1111">
                  <a:extLst>
                    <a:ext uri="{FF2B5EF4-FFF2-40B4-BE49-F238E27FC236}">
                      <a16:creationId xmlns:a16="http://schemas.microsoft.com/office/drawing/2014/main" id="{4F3013E1-F2B3-BB61-3ACA-EF2AB8CA2BBB}"/>
                    </a:ext>
                  </a:extLst>
                </p:cNvPr>
                <p:cNvSpPr txBox="1"/>
                <p:nvPr/>
              </p:nvSpPr>
              <p:spPr>
                <a:xfrm>
                  <a:off x="10458375" y="4697050"/>
                  <a:ext cx="4543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2" name="文本框 1111">
                  <a:extLst>
                    <a:ext uri="{FF2B5EF4-FFF2-40B4-BE49-F238E27FC236}">
                      <a16:creationId xmlns:a16="http://schemas.microsoft.com/office/drawing/2014/main" id="{4F3013E1-F2B3-BB61-3ACA-EF2AB8CA2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8375" y="4697050"/>
                  <a:ext cx="454355" cy="215444"/>
                </a:xfrm>
                <a:prstGeom prst="rect">
                  <a:avLst/>
                </a:prstGeom>
                <a:blipFill>
                  <a:blip r:embed="rId24"/>
                  <a:stretch>
                    <a:fillRect l="-13514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2" name="文本框 1121">
              <a:extLst>
                <a:ext uri="{FF2B5EF4-FFF2-40B4-BE49-F238E27FC236}">
                  <a16:creationId xmlns:a16="http://schemas.microsoft.com/office/drawing/2014/main" id="{EE3B72E0-3FD8-A493-932E-77C581EB6734}"/>
                </a:ext>
              </a:extLst>
            </p:cNvPr>
            <p:cNvSpPr txBox="1"/>
            <p:nvPr/>
          </p:nvSpPr>
          <p:spPr>
            <a:xfrm>
              <a:off x="8264280" y="3675155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重参数技巧采样</a:t>
              </a:r>
            </a:p>
          </p:txBody>
        </p:sp>
        <p:grpSp>
          <p:nvGrpSpPr>
            <p:cNvPr id="1187" name="组合 1186">
              <a:extLst>
                <a:ext uri="{FF2B5EF4-FFF2-40B4-BE49-F238E27FC236}">
                  <a16:creationId xmlns:a16="http://schemas.microsoft.com/office/drawing/2014/main" id="{24F635C9-4E04-0590-7D48-0DB2C55BD9BD}"/>
                </a:ext>
              </a:extLst>
            </p:cNvPr>
            <p:cNvGrpSpPr/>
            <p:nvPr/>
          </p:nvGrpSpPr>
          <p:grpSpPr>
            <a:xfrm>
              <a:off x="8244409" y="4334106"/>
              <a:ext cx="1168780" cy="766956"/>
              <a:chOff x="2373212" y="4535944"/>
              <a:chExt cx="2193213" cy="1438327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grpSp>
            <p:nvGrpSpPr>
              <p:cNvPr id="1188" name="组合 1187">
                <a:extLst>
                  <a:ext uri="{FF2B5EF4-FFF2-40B4-BE49-F238E27FC236}">
                    <a16:creationId xmlns:a16="http://schemas.microsoft.com/office/drawing/2014/main" id="{3EEE1BF0-8C6A-6585-0B95-6AB0B6A6035A}"/>
                  </a:ext>
                </a:extLst>
              </p:cNvPr>
              <p:cNvGrpSpPr/>
              <p:nvPr/>
            </p:nvGrpSpPr>
            <p:grpSpPr>
              <a:xfrm>
                <a:off x="3848462" y="5078533"/>
                <a:ext cx="651013" cy="396685"/>
                <a:chOff x="3491368" y="3926114"/>
                <a:chExt cx="870682" cy="508000"/>
              </a:xfrm>
            </p:grpSpPr>
            <p:sp>
              <p:nvSpPr>
                <p:cNvPr id="1206" name="任意多边形: 形状 1205">
                  <a:extLst>
                    <a:ext uri="{FF2B5EF4-FFF2-40B4-BE49-F238E27FC236}">
                      <a16:creationId xmlns:a16="http://schemas.microsoft.com/office/drawing/2014/main" id="{71E1B8CA-57BC-735C-7682-E21628467242}"/>
                    </a:ext>
                  </a:extLst>
                </p:cNvPr>
                <p:cNvSpPr/>
                <p:nvPr/>
              </p:nvSpPr>
              <p:spPr>
                <a:xfrm>
                  <a:off x="3614057" y="4044043"/>
                  <a:ext cx="528323" cy="278757"/>
                </a:xfrm>
                <a:custGeom>
                  <a:avLst/>
                  <a:gdLst>
                    <a:gd name="connsiteX0" fmla="*/ 0 w 2190750"/>
                    <a:gd name="connsiteY0" fmla="*/ 1455964 h 1455964"/>
                    <a:gd name="connsiteX1" fmla="*/ 566057 w 2190750"/>
                    <a:gd name="connsiteY1" fmla="*/ 1083128 h 1455964"/>
                    <a:gd name="connsiteX2" fmla="*/ 1094014 w 2190750"/>
                    <a:gd name="connsiteY2" fmla="*/ 0 h 1455964"/>
                    <a:gd name="connsiteX3" fmla="*/ 1643743 w 2190750"/>
                    <a:gd name="connsiteY3" fmla="*/ 1088571 h 1455964"/>
                    <a:gd name="connsiteX4" fmla="*/ 2190750 w 2190750"/>
                    <a:gd name="connsiteY4" fmla="*/ 1450521 h 1455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0750" h="1455964">
                      <a:moveTo>
                        <a:pt x="0" y="1455964"/>
                      </a:moveTo>
                      <a:cubicBezTo>
                        <a:pt x="191860" y="1390876"/>
                        <a:pt x="383721" y="1325789"/>
                        <a:pt x="566057" y="1083128"/>
                      </a:cubicBezTo>
                      <a:cubicBezTo>
                        <a:pt x="748393" y="840467"/>
                        <a:pt x="914400" y="-907"/>
                        <a:pt x="1094014" y="0"/>
                      </a:cubicBezTo>
                      <a:cubicBezTo>
                        <a:pt x="1273628" y="907"/>
                        <a:pt x="1460954" y="846818"/>
                        <a:pt x="1643743" y="1088571"/>
                      </a:cubicBezTo>
                      <a:cubicBezTo>
                        <a:pt x="1826532" y="1330324"/>
                        <a:pt x="2101397" y="1352096"/>
                        <a:pt x="2190750" y="1450521"/>
                      </a:cubicBezTo>
                    </a:path>
                  </a:pathLst>
                </a:cu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07" name="直接箭头连接符 1206">
                  <a:extLst>
                    <a:ext uri="{FF2B5EF4-FFF2-40B4-BE49-F238E27FC236}">
                      <a16:creationId xmlns:a16="http://schemas.microsoft.com/office/drawing/2014/main" id="{96042573-C70A-FACB-DB26-1160FEBF8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1368" y="4353378"/>
                  <a:ext cx="870682" cy="0"/>
                </a:xfrm>
                <a:prstGeom prst="straightConnector1">
                  <a:avLst/>
                </a:prstGeom>
                <a:ln w="9525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8" name="直接箭头连接符 1207">
                  <a:extLst>
                    <a:ext uri="{FF2B5EF4-FFF2-40B4-BE49-F238E27FC236}">
                      <a16:creationId xmlns:a16="http://schemas.microsoft.com/office/drawing/2014/main" id="{429C6A12-B842-2375-142F-CD15713DC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78218" y="3926114"/>
                  <a:ext cx="0" cy="508000"/>
                </a:xfrm>
                <a:prstGeom prst="straightConnector1">
                  <a:avLst/>
                </a:prstGeom>
                <a:ln w="9525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9" name="文本框 1188">
                    <a:extLst>
                      <a:ext uri="{FF2B5EF4-FFF2-40B4-BE49-F238E27FC236}">
                        <a16:creationId xmlns:a16="http://schemas.microsoft.com/office/drawing/2014/main" id="{2898FF80-5F18-1061-47B6-021847A4D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373212" y="5701824"/>
                    <a:ext cx="327013" cy="2299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9" name="文本框 1188">
                    <a:extLst>
                      <a:ext uri="{FF2B5EF4-FFF2-40B4-BE49-F238E27FC236}">
                        <a16:creationId xmlns:a16="http://schemas.microsoft.com/office/drawing/2014/main" id="{2898FF80-5F18-1061-47B6-021847A4D8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3212" y="5701824"/>
                    <a:ext cx="327013" cy="22993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34483" r="-48276" b="-1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0" name="文本框 1189">
                    <a:extLst>
                      <a:ext uri="{FF2B5EF4-FFF2-40B4-BE49-F238E27FC236}">
                        <a16:creationId xmlns:a16="http://schemas.microsoft.com/office/drawing/2014/main" id="{8F1372F9-2A88-78BC-00A5-60821F10E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3902" y="5701824"/>
                    <a:ext cx="415947" cy="2724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0" name="文本框 1189">
                    <a:extLst>
                      <a:ext uri="{FF2B5EF4-FFF2-40B4-BE49-F238E27FC236}">
                        <a16:creationId xmlns:a16="http://schemas.microsoft.com/office/drawing/2014/main" id="{8F1372F9-2A88-78BC-00A5-60821F10E1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3902" y="5701824"/>
                    <a:ext cx="415947" cy="27244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9444" r="-80556" b="-8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1" name="文本框 1190">
                    <a:extLst>
                      <a:ext uri="{FF2B5EF4-FFF2-40B4-BE49-F238E27FC236}">
                        <a16:creationId xmlns:a16="http://schemas.microsoft.com/office/drawing/2014/main" id="{2D11A5B3-1FFE-C873-F20A-F69E8EF25C93}"/>
                      </a:ext>
                    </a:extLst>
                  </p:cNvPr>
                  <p:cNvSpPr txBox="1"/>
                  <p:nvPr/>
                </p:nvSpPr>
                <p:spPr>
                  <a:xfrm>
                    <a:off x="2687068" y="4535944"/>
                    <a:ext cx="312200" cy="2299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1" name="文本框 1190">
                    <a:extLst>
                      <a:ext uri="{FF2B5EF4-FFF2-40B4-BE49-F238E27FC236}">
                        <a16:creationId xmlns:a16="http://schemas.microsoft.com/office/drawing/2014/main" id="{2D11A5B3-1FFE-C873-F20A-F69E8EF25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068" y="4535944"/>
                    <a:ext cx="312200" cy="22993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29630" r="-44444" b="-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92" name="直接箭头连接符 1191">
                <a:extLst>
                  <a:ext uri="{FF2B5EF4-FFF2-40B4-BE49-F238E27FC236}">
                    <a16:creationId xmlns:a16="http://schemas.microsoft.com/office/drawing/2014/main" id="{168758C1-98E9-AD99-E217-790F63B31BE9}"/>
                  </a:ext>
                </a:extLst>
              </p:cNvPr>
              <p:cNvCxnSpPr>
                <a:cxnSpLocks/>
                <a:stCxn id="1193" idx="0"/>
                <a:endCxn id="1194" idx="4"/>
              </p:cNvCxnSpPr>
              <p:nvPr/>
            </p:nvCxnSpPr>
            <p:spPr>
              <a:xfrm flipV="1">
                <a:off x="2548169" y="5443613"/>
                <a:ext cx="277799" cy="2528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3" name="流程图: 接点 1192">
                <a:extLst>
                  <a:ext uri="{FF2B5EF4-FFF2-40B4-BE49-F238E27FC236}">
                    <a16:creationId xmlns:a16="http://schemas.microsoft.com/office/drawing/2014/main" id="{9893EA86-4B0E-0235-3FFA-3B7540D721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15786" y="5696498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94" name="流程图: 接点 1193">
                <a:extLst>
                  <a:ext uri="{FF2B5EF4-FFF2-40B4-BE49-F238E27FC236}">
                    <a16:creationId xmlns:a16="http://schemas.microsoft.com/office/drawing/2014/main" id="{33D6B71A-AF37-CBC5-5EF7-BAACE788A7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585" y="5378847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95" name="直接箭头连接符 1194">
                <a:extLst>
                  <a:ext uri="{FF2B5EF4-FFF2-40B4-BE49-F238E27FC236}">
                    <a16:creationId xmlns:a16="http://schemas.microsoft.com/office/drawing/2014/main" id="{08A008F8-77FD-3E8A-E353-B7E9795CDB99}"/>
                  </a:ext>
                </a:extLst>
              </p:cNvPr>
              <p:cNvCxnSpPr>
                <a:cxnSpLocks/>
                <a:stCxn id="1196" idx="0"/>
                <a:endCxn id="1194" idx="4"/>
              </p:cNvCxnSpPr>
              <p:nvPr/>
            </p:nvCxnSpPr>
            <p:spPr>
              <a:xfrm flipH="1" flipV="1">
                <a:off x="2825968" y="5443613"/>
                <a:ext cx="294334" cy="2528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6" name="流程图: 接点 1195">
                <a:extLst>
                  <a:ext uri="{FF2B5EF4-FFF2-40B4-BE49-F238E27FC236}">
                    <a16:creationId xmlns:a16="http://schemas.microsoft.com/office/drawing/2014/main" id="{29C94E13-0C8B-4260-6980-CF386ED690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7919" y="5696498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97" name="直接箭头连接符 1196">
                <a:extLst>
                  <a:ext uri="{FF2B5EF4-FFF2-40B4-BE49-F238E27FC236}">
                    <a16:creationId xmlns:a16="http://schemas.microsoft.com/office/drawing/2014/main" id="{8C1CC5D8-D19E-8F7E-1CEE-E612B32D4C3E}"/>
                  </a:ext>
                </a:extLst>
              </p:cNvPr>
              <p:cNvCxnSpPr>
                <a:cxnSpLocks/>
                <a:stCxn id="1194" idx="0"/>
                <a:endCxn id="1198" idx="4"/>
              </p:cNvCxnSpPr>
              <p:nvPr/>
            </p:nvCxnSpPr>
            <p:spPr>
              <a:xfrm flipV="1">
                <a:off x="2825968" y="4753584"/>
                <a:ext cx="3095" cy="62526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8" name="流程图: 接点 1197">
                <a:extLst>
                  <a:ext uri="{FF2B5EF4-FFF2-40B4-BE49-F238E27FC236}">
                    <a16:creationId xmlns:a16="http://schemas.microsoft.com/office/drawing/2014/main" id="{E37C870F-DF51-3CF1-828E-7EF002226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1063" y="4717584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9" name="文本框 1198">
                    <a:extLst>
                      <a:ext uri="{FF2B5EF4-FFF2-40B4-BE49-F238E27FC236}">
                        <a16:creationId xmlns:a16="http://schemas.microsoft.com/office/drawing/2014/main" id="{25BC9020-56FD-8772-9886-76EA354344F6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544" y="5197787"/>
                    <a:ext cx="264881" cy="923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9" name="文本框 1198">
                    <a:extLst>
                      <a:ext uri="{FF2B5EF4-FFF2-40B4-BE49-F238E27FC236}">
                        <a16:creationId xmlns:a16="http://schemas.microsoft.com/office/drawing/2014/main" id="{25BC9020-56FD-8772-9886-76EA354344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544" y="5197787"/>
                    <a:ext cx="264881" cy="92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1739" r="-69565" b="-1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0" name="文本框 1199">
                    <a:extLst>
                      <a:ext uri="{FF2B5EF4-FFF2-40B4-BE49-F238E27FC236}">
                        <a16:creationId xmlns:a16="http://schemas.microsoft.com/office/drawing/2014/main" id="{2208BD13-7BC7-D0F6-5C06-730124048041}"/>
                      </a:ext>
                    </a:extLst>
                  </p:cNvPr>
                  <p:cNvSpPr txBox="1"/>
                  <p:nvPr/>
                </p:nvSpPr>
                <p:spPr>
                  <a:xfrm>
                    <a:off x="3741910" y="5709069"/>
                    <a:ext cx="13875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0" name="文本框 1199">
                    <a:extLst>
                      <a:ext uri="{FF2B5EF4-FFF2-40B4-BE49-F238E27FC236}">
                        <a16:creationId xmlns:a16="http://schemas.microsoft.com/office/drawing/2014/main" id="{2208BD13-7BC7-D0F6-5C06-730124048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10" y="5709069"/>
                    <a:ext cx="138756" cy="21544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58333" r="-83333" b="-8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1" name="直接箭头连接符 1200">
                <a:extLst>
                  <a:ext uri="{FF2B5EF4-FFF2-40B4-BE49-F238E27FC236}">
                    <a16:creationId xmlns:a16="http://schemas.microsoft.com/office/drawing/2014/main" id="{3BA29343-2056-2E7A-D860-C01AD7A4A31D}"/>
                  </a:ext>
                </a:extLst>
              </p:cNvPr>
              <p:cNvCxnSpPr>
                <a:cxnSpLocks/>
                <a:stCxn id="1202" idx="0"/>
                <a:endCxn id="1203" idx="4"/>
              </p:cNvCxnSpPr>
              <p:nvPr/>
            </p:nvCxnSpPr>
            <p:spPr>
              <a:xfrm flipH="1">
                <a:off x="3898341" y="5553419"/>
                <a:ext cx="258012" cy="28019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2" name="流程图: 接点 1201">
                <a:extLst>
                  <a:ext uri="{FF2B5EF4-FFF2-40B4-BE49-F238E27FC236}">
                    <a16:creationId xmlns:a16="http://schemas.microsoft.com/office/drawing/2014/main" id="{4BE8190A-B0BE-7A30-5547-D3FEFEFE4D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8353" y="5553419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03" name="流程图: 接点 1202">
                <a:extLst>
                  <a:ext uri="{FF2B5EF4-FFF2-40B4-BE49-F238E27FC236}">
                    <a16:creationId xmlns:a16="http://schemas.microsoft.com/office/drawing/2014/main" id="{5FA61CEC-F665-A2A9-DA23-FFAC6D12B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0341" y="5797611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04" name="直接箭头连接符 1203">
                <a:extLst>
                  <a:ext uri="{FF2B5EF4-FFF2-40B4-BE49-F238E27FC236}">
                    <a16:creationId xmlns:a16="http://schemas.microsoft.com/office/drawing/2014/main" id="{2C55074B-F9C7-7DBC-65AA-C9973457FDC2}"/>
                  </a:ext>
                </a:extLst>
              </p:cNvPr>
              <p:cNvCxnSpPr>
                <a:cxnSpLocks/>
                <a:stCxn id="1205" idx="0"/>
                <a:endCxn id="1194" idx="4"/>
              </p:cNvCxnSpPr>
              <p:nvPr/>
            </p:nvCxnSpPr>
            <p:spPr>
              <a:xfrm flipH="1" flipV="1">
                <a:off x="2825968" y="5443613"/>
                <a:ext cx="993363" cy="25187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5" name="流程图: 接点 1204">
                <a:extLst>
                  <a:ext uri="{FF2B5EF4-FFF2-40B4-BE49-F238E27FC236}">
                    <a16:creationId xmlns:a16="http://schemas.microsoft.com/office/drawing/2014/main" id="{08889A6A-2A9C-A95C-E27E-441902BB1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6948" y="5695487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13" name="组合 1212">
            <a:extLst>
              <a:ext uri="{FF2B5EF4-FFF2-40B4-BE49-F238E27FC236}">
                <a16:creationId xmlns:a16="http://schemas.microsoft.com/office/drawing/2014/main" id="{48F84D6A-1151-F097-7714-8A9543335DBA}"/>
              </a:ext>
            </a:extLst>
          </p:cNvPr>
          <p:cNvGrpSpPr/>
          <p:nvPr/>
        </p:nvGrpSpPr>
        <p:grpSpPr>
          <a:xfrm>
            <a:off x="212047" y="4089989"/>
            <a:ext cx="4677579" cy="1702844"/>
            <a:chOff x="443931" y="4535944"/>
            <a:chExt cx="4677579" cy="1702844"/>
          </a:xfrm>
        </p:grpSpPr>
        <p:grpSp>
          <p:nvGrpSpPr>
            <p:cNvPr id="1185" name="组合 1184">
              <a:extLst>
                <a:ext uri="{FF2B5EF4-FFF2-40B4-BE49-F238E27FC236}">
                  <a16:creationId xmlns:a16="http://schemas.microsoft.com/office/drawing/2014/main" id="{53B8F40E-BFEB-E4C0-7B05-C9703DFC9FEA}"/>
                </a:ext>
              </a:extLst>
            </p:cNvPr>
            <p:cNvGrpSpPr/>
            <p:nvPr/>
          </p:nvGrpSpPr>
          <p:grpSpPr>
            <a:xfrm>
              <a:off x="856479" y="4538198"/>
              <a:ext cx="1032405" cy="1438327"/>
              <a:chOff x="856479" y="4538198"/>
              <a:chExt cx="1032405" cy="1438327"/>
            </a:xfrm>
          </p:grpSpPr>
          <p:grpSp>
            <p:nvGrpSpPr>
              <p:cNvPr id="1114" name="组合 1113">
                <a:extLst>
                  <a:ext uri="{FF2B5EF4-FFF2-40B4-BE49-F238E27FC236}">
                    <a16:creationId xmlns:a16="http://schemas.microsoft.com/office/drawing/2014/main" id="{8F0DB34C-510F-A54B-F191-0ECE2BF1453D}"/>
                  </a:ext>
                </a:extLst>
              </p:cNvPr>
              <p:cNvGrpSpPr/>
              <p:nvPr/>
            </p:nvGrpSpPr>
            <p:grpSpPr>
              <a:xfrm>
                <a:off x="1019985" y="5016799"/>
                <a:ext cx="651013" cy="396685"/>
                <a:chOff x="3491368" y="3926114"/>
                <a:chExt cx="870682" cy="508000"/>
              </a:xfrm>
            </p:grpSpPr>
            <p:sp>
              <p:nvSpPr>
                <p:cNvPr id="1115" name="任意多边形: 形状 1114">
                  <a:extLst>
                    <a:ext uri="{FF2B5EF4-FFF2-40B4-BE49-F238E27FC236}">
                      <a16:creationId xmlns:a16="http://schemas.microsoft.com/office/drawing/2014/main" id="{C961A0B5-4598-6C4C-4737-B4D5886CDC00}"/>
                    </a:ext>
                  </a:extLst>
                </p:cNvPr>
                <p:cNvSpPr/>
                <p:nvPr/>
              </p:nvSpPr>
              <p:spPr>
                <a:xfrm>
                  <a:off x="3614057" y="4044043"/>
                  <a:ext cx="528323" cy="278757"/>
                </a:xfrm>
                <a:custGeom>
                  <a:avLst/>
                  <a:gdLst>
                    <a:gd name="connsiteX0" fmla="*/ 0 w 2190750"/>
                    <a:gd name="connsiteY0" fmla="*/ 1455964 h 1455964"/>
                    <a:gd name="connsiteX1" fmla="*/ 566057 w 2190750"/>
                    <a:gd name="connsiteY1" fmla="*/ 1083128 h 1455964"/>
                    <a:gd name="connsiteX2" fmla="*/ 1094014 w 2190750"/>
                    <a:gd name="connsiteY2" fmla="*/ 0 h 1455964"/>
                    <a:gd name="connsiteX3" fmla="*/ 1643743 w 2190750"/>
                    <a:gd name="connsiteY3" fmla="*/ 1088571 h 1455964"/>
                    <a:gd name="connsiteX4" fmla="*/ 2190750 w 2190750"/>
                    <a:gd name="connsiteY4" fmla="*/ 1450521 h 1455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0750" h="1455964">
                      <a:moveTo>
                        <a:pt x="0" y="1455964"/>
                      </a:moveTo>
                      <a:cubicBezTo>
                        <a:pt x="191860" y="1390876"/>
                        <a:pt x="383721" y="1325789"/>
                        <a:pt x="566057" y="1083128"/>
                      </a:cubicBezTo>
                      <a:cubicBezTo>
                        <a:pt x="748393" y="840467"/>
                        <a:pt x="914400" y="-907"/>
                        <a:pt x="1094014" y="0"/>
                      </a:cubicBezTo>
                      <a:cubicBezTo>
                        <a:pt x="1273628" y="907"/>
                        <a:pt x="1460954" y="846818"/>
                        <a:pt x="1643743" y="1088571"/>
                      </a:cubicBezTo>
                      <a:cubicBezTo>
                        <a:pt x="1826532" y="1330324"/>
                        <a:pt x="2101397" y="1352096"/>
                        <a:pt x="2190750" y="1450521"/>
                      </a:cubicBezTo>
                    </a:path>
                  </a:pathLst>
                </a:cu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16" name="直接箭头连接符 1115">
                  <a:extLst>
                    <a:ext uri="{FF2B5EF4-FFF2-40B4-BE49-F238E27FC236}">
                      <a16:creationId xmlns:a16="http://schemas.microsoft.com/office/drawing/2014/main" id="{0C271D8E-2872-01E9-8D0A-8699AD479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1368" y="4353378"/>
                  <a:ext cx="870682" cy="0"/>
                </a:xfrm>
                <a:prstGeom prst="straightConnector1">
                  <a:avLst/>
                </a:prstGeom>
                <a:ln w="9525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7" name="直接箭头连接符 1116">
                  <a:extLst>
                    <a:ext uri="{FF2B5EF4-FFF2-40B4-BE49-F238E27FC236}">
                      <a16:creationId xmlns:a16="http://schemas.microsoft.com/office/drawing/2014/main" id="{F7B51161-A8A2-4D36-3285-1A75013AC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78218" y="3926114"/>
                  <a:ext cx="0" cy="508000"/>
                </a:xfrm>
                <a:prstGeom prst="straightConnector1">
                  <a:avLst/>
                </a:prstGeom>
                <a:ln w="9525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9" name="文本框 1118">
                    <a:extLst>
                      <a:ext uri="{FF2B5EF4-FFF2-40B4-BE49-F238E27FC236}">
                        <a16:creationId xmlns:a16="http://schemas.microsoft.com/office/drawing/2014/main" id="{F1395D73-D0BE-4CD7-994C-62BFFB31E6CB}"/>
                      </a:ext>
                    </a:extLst>
                  </p:cNvPr>
                  <p:cNvSpPr txBox="1"/>
                  <p:nvPr/>
                </p:nvSpPr>
                <p:spPr>
                  <a:xfrm>
                    <a:off x="856479" y="5704078"/>
                    <a:ext cx="327013" cy="2299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9" name="文本框 1118">
                    <a:extLst>
                      <a:ext uri="{FF2B5EF4-FFF2-40B4-BE49-F238E27FC236}">
                        <a16:creationId xmlns:a16="http://schemas.microsoft.com/office/drawing/2014/main" id="{F1395D73-D0BE-4CD7-994C-62BFFB31E6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479" y="5704078"/>
                    <a:ext cx="327013" cy="22993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1111" b="-243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0" name="文本框 1119">
                    <a:extLst>
                      <a:ext uri="{FF2B5EF4-FFF2-40B4-BE49-F238E27FC236}">
                        <a16:creationId xmlns:a16="http://schemas.microsoft.com/office/drawing/2014/main" id="{D97198CE-4C4B-5202-D930-538997E8EE3E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169" y="5704078"/>
                    <a:ext cx="415947" cy="2724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0" name="文本框 1119">
                    <a:extLst>
                      <a:ext uri="{FF2B5EF4-FFF2-40B4-BE49-F238E27FC236}">
                        <a16:creationId xmlns:a16="http://schemas.microsoft.com/office/drawing/2014/main" id="{D97198CE-4C4B-5202-D930-538997E8E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169" y="5704078"/>
                    <a:ext cx="415947" cy="27244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1" name="文本框 1120">
                    <a:extLst>
                      <a:ext uri="{FF2B5EF4-FFF2-40B4-BE49-F238E27FC236}">
                        <a16:creationId xmlns:a16="http://schemas.microsoft.com/office/drawing/2014/main" id="{F3023103-7F23-EDDD-7BB0-E70B91793280}"/>
                      </a:ext>
                    </a:extLst>
                  </p:cNvPr>
                  <p:cNvSpPr txBox="1"/>
                  <p:nvPr/>
                </p:nvSpPr>
                <p:spPr>
                  <a:xfrm>
                    <a:off x="1170335" y="4538198"/>
                    <a:ext cx="312200" cy="2299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1" name="文本框 1120">
                    <a:extLst>
                      <a:ext uri="{FF2B5EF4-FFF2-40B4-BE49-F238E27FC236}">
                        <a16:creationId xmlns:a16="http://schemas.microsoft.com/office/drawing/2014/main" id="{F3023103-7F23-EDDD-7BB0-E70B917932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0335" y="4538198"/>
                    <a:ext cx="312200" cy="229935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3" name="直接箭头连接符 1122">
                <a:extLst>
                  <a:ext uri="{FF2B5EF4-FFF2-40B4-BE49-F238E27FC236}">
                    <a16:creationId xmlns:a16="http://schemas.microsoft.com/office/drawing/2014/main" id="{3CB9D35B-C5FA-BBF8-24B1-04BE465F834C}"/>
                  </a:ext>
                </a:extLst>
              </p:cNvPr>
              <p:cNvCxnSpPr>
                <a:cxnSpLocks/>
                <a:stCxn id="1124" idx="0"/>
                <a:endCxn id="1125" idx="4"/>
              </p:cNvCxnSpPr>
              <p:nvPr/>
            </p:nvCxnSpPr>
            <p:spPr>
              <a:xfrm flipV="1">
                <a:off x="1031436" y="5445867"/>
                <a:ext cx="277799" cy="2528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4" name="流程图: 接点 1123">
                <a:extLst>
                  <a:ext uri="{FF2B5EF4-FFF2-40B4-BE49-F238E27FC236}">
                    <a16:creationId xmlns:a16="http://schemas.microsoft.com/office/drawing/2014/main" id="{6CD359C8-3B74-897D-B8FE-D7F6BADB4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9053" y="5698752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25" name="流程图: 接点 1124">
                <a:extLst>
                  <a:ext uri="{FF2B5EF4-FFF2-40B4-BE49-F238E27FC236}">
                    <a16:creationId xmlns:a16="http://schemas.microsoft.com/office/drawing/2014/main" id="{13D08B3A-C3B4-9DE1-E393-C46A01A388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76852" y="5381101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8" name="直接箭头连接符 1127">
                <a:extLst>
                  <a:ext uri="{FF2B5EF4-FFF2-40B4-BE49-F238E27FC236}">
                    <a16:creationId xmlns:a16="http://schemas.microsoft.com/office/drawing/2014/main" id="{51D4D07B-1AF6-6495-40BC-8F0B23E992A0}"/>
                  </a:ext>
                </a:extLst>
              </p:cNvPr>
              <p:cNvCxnSpPr>
                <a:cxnSpLocks/>
                <a:stCxn id="1129" idx="0"/>
                <a:endCxn id="1125" idx="4"/>
              </p:cNvCxnSpPr>
              <p:nvPr/>
            </p:nvCxnSpPr>
            <p:spPr>
              <a:xfrm flipH="1" flipV="1">
                <a:off x="1309235" y="5445867"/>
                <a:ext cx="294334" cy="2528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" name="流程图: 接点 1128">
                <a:extLst>
                  <a:ext uri="{FF2B5EF4-FFF2-40B4-BE49-F238E27FC236}">
                    <a16:creationId xmlns:a16="http://schemas.microsoft.com/office/drawing/2014/main" id="{2370A213-F400-CFCF-D2CC-FB4DDA5BB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1186" y="5698752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6" name="直接箭头连接符 1145">
                <a:extLst>
                  <a:ext uri="{FF2B5EF4-FFF2-40B4-BE49-F238E27FC236}">
                    <a16:creationId xmlns:a16="http://schemas.microsoft.com/office/drawing/2014/main" id="{F17B1BDC-E750-6FB8-79C7-675A0F00C3B2}"/>
                  </a:ext>
                </a:extLst>
              </p:cNvPr>
              <p:cNvCxnSpPr>
                <a:cxnSpLocks/>
                <a:stCxn id="1147" idx="0"/>
                <a:endCxn id="1148" idx="4"/>
              </p:cNvCxnSpPr>
              <p:nvPr/>
            </p:nvCxnSpPr>
            <p:spPr>
              <a:xfrm flipV="1">
                <a:off x="1309235" y="4755838"/>
                <a:ext cx="3095" cy="22270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7" name="流程图: 接点 1146">
                <a:extLst>
                  <a:ext uri="{FF2B5EF4-FFF2-40B4-BE49-F238E27FC236}">
                    <a16:creationId xmlns:a16="http://schemas.microsoft.com/office/drawing/2014/main" id="{5B29542D-77D0-4B25-C3EF-A5D80FBFB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235" y="4978545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48" name="流程图: 接点 1147">
                <a:extLst>
                  <a:ext uri="{FF2B5EF4-FFF2-40B4-BE49-F238E27FC236}">
                    <a16:creationId xmlns:a16="http://schemas.microsoft.com/office/drawing/2014/main" id="{8061EE59-DD83-3E35-DCC8-BE19D20404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4330" y="4719838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7" name="文本框 1166">
                    <a:extLst>
                      <a:ext uri="{FF2B5EF4-FFF2-40B4-BE49-F238E27FC236}">
                        <a16:creationId xmlns:a16="http://schemas.microsoft.com/office/drawing/2014/main" id="{7F07F53C-EB49-ED74-290C-6FEDDF2CD4C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9255" y="5055652"/>
                    <a:ext cx="519629" cy="1410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lang="en-US" altLang="zh-CN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7" name="文本框 1166">
                    <a:extLst>
                      <a:ext uri="{FF2B5EF4-FFF2-40B4-BE49-F238E27FC236}">
                        <a16:creationId xmlns:a16="http://schemas.microsoft.com/office/drawing/2014/main" id="{7F07F53C-EB49-ED74-290C-6FEDDF2CD4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255" y="5055652"/>
                    <a:ext cx="519629" cy="14106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529" t="-434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6" name="组合 1185">
              <a:extLst>
                <a:ext uri="{FF2B5EF4-FFF2-40B4-BE49-F238E27FC236}">
                  <a16:creationId xmlns:a16="http://schemas.microsoft.com/office/drawing/2014/main" id="{EFBF89FB-DA0A-4793-3530-DCFCACC6CC09}"/>
                </a:ext>
              </a:extLst>
            </p:cNvPr>
            <p:cNvGrpSpPr/>
            <p:nvPr/>
          </p:nvGrpSpPr>
          <p:grpSpPr>
            <a:xfrm>
              <a:off x="2373212" y="4535944"/>
              <a:ext cx="2193213" cy="1438327"/>
              <a:chOff x="2373212" y="4535944"/>
              <a:chExt cx="2193213" cy="1438327"/>
            </a:xfrm>
          </p:grpSpPr>
          <p:grpSp>
            <p:nvGrpSpPr>
              <p:cNvPr id="1152" name="组合 1151">
                <a:extLst>
                  <a:ext uri="{FF2B5EF4-FFF2-40B4-BE49-F238E27FC236}">
                    <a16:creationId xmlns:a16="http://schemas.microsoft.com/office/drawing/2014/main" id="{00A6A569-80F8-34F2-C7C8-7B730749F163}"/>
                  </a:ext>
                </a:extLst>
              </p:cNvPr>
              <p:cNvGrpSpPr/>
              <p:nvPr/>
            </p:nvGrpSpPr>
            <p:grpSpPr>
              <a:xfrm>
                <a:off x="3848462" y="5078533"/>
                <a:ext cx="651013" cy="396685"/>
                <a:chOff x="3491368" y="3926114"/>
                <a:chExt cx="870682" cy="508000"/>
              </a:xfrm>
            </p:grpSpPr>
            <p:sp>
              <p:nvSpPr>
                <p:cNvPr id="1153" name="任意多边形: 形状 1152">
                  <a:extLst>
                    <a:ext uri="{FF2B5EF4-FFF2-40B4-BE49-F238E27FC236}">
                      <a16:creationId xmlns:a16="http://schemas.microsoft.com/office/drawing/2014/main" id="{87FCB537-B10E-2596-63E2-59849B409BC1}"/>
                    </a:ext>
                  </a:extLst>
                </p:cNvPr>
                <p:cNvSpPr/>
                <p:nvPr/>
              </p:nvSpPr>
              <p:spPr>
                <a:xfrm>
                  <a:off x="3614057" y="4044043"/>
                  <a:ext cx="528323" cy="278757"/>
                </a:xfrm>
                <a:custGeom>
                  <a:avLst/>
                  <a:gdLst>
                    <a:gd name="connsiteX0" fmla="*/ 0 w 2190750"/>
                    <a:gd name="connsiteY0" fmla="*/ 1455964 h 1455964"/>
                    <a:gd name="connsiteX1" fmla="*/ 566057 w 2190750"/>
                    <a:gd name="connsiteY1" fmla="*/ 1083128 h 1455964"/>
                    <a:gd name="connsiteX2" fmla="*/ 1094014 w 2190750"/>
                    <a:gd name="connsiteY2" fmla="*/ 0 h 1455964"/>
                    <a:gd name="connsiteX3" fmla="*/ 1643743 w 2190750"/>
                    <a:gd name="connsiteY3" fmla="*/ 1088571 h 1455964"/>
                    <a:gd name="connsiteX4" fmla="*/ 2190750 w 2190750"/>
                    <a:gd name="connsiteY4" fmla="*/ 1450521 h 1455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0750" h="1455964">
                      <a:moveTo>
                        <a:pt x="0" y="1455964"/>
                      </a:moveTo>
                      <a:cubicBezTo>
                        <a:pt x="191860" y="1390876"/>
                        <a:pt x="383721" y="1325789"/>
                        <a:pt x="566057" y="1083128"/>
                      </a:cubicBezTo>
                      <a:cubicBezTo>
                        <a:pt x="748393" y="840467"/>
                        <a:pt x="914400" y="-907"/>
                        <a:pt x="1094014" y="0"/>
                      </a:cubicBezTo>
                      <a:cubicBezTo>
                        <a:pt x="1273628" y="907"/>
                        <a:pt x="1460954" y="846818"/>
                        <a:pt x="1643743" y="1088571"/>
                      </a:cubicBezTo>
                      <a:cubicBezTo>
                        <a:pt x="1826532" y="1330324"/>
                        <a:pt x="2101397" y="1352096"/>
                        <a:pt x="2190750" y="1450521"/>
                      </a:cubicBezTo>
                    </a:path>
                  </a:pathLst>
                </a:cu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54" name="直接箭头连接符 1153">
                  <a:extLst>
                    <a:ext uri="{FF2B5EF4-FFF2-40B4-BE49-F238E27FC236}">
                      <a16:creationId xmlns:a16="http://schemas.microsoft.com/office/drawing/2014/main" id="{08CCFCF0-31DB-D4B9-17F0-33ABFCA8E6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1368" y="4353378"/>
                  <a:ext cx="870682" cy="0"/>
                </a:xfrm>
                <a:prstGeom prst="straightConnector1">
                  <a:avLst/>
                </a:prstGeom>
                <a:ln w="9525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直接箭头连接符 1154">
                  <a:extLst>
                    <a:ext uri="{FF2B5EF4-FFF2-40B4-BE49-F238E27FC236}">
                      <a16:creationId xmlns:a16="http://schemas.microsoft.com/office/drawing/2014/main" id="{9B421B32-159F-6F64-C895-01C708BDD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78218" y="3926114"/>
                  <a:ext cx="0" cy="508000"/>
                </a:xfrm>
                <a:prstGeom prst="straightConnector1">
                  <a:avLst/>
                </a:prstGeom>
                <a:ln w="9525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6" name="文本框 1155">
                    <a:extLst>
                      <a:ext uri="{FF2B5EF4-FFF2-40B4-BE49-F238E27FC236}">
                        <a16:creationId xmlns:a16="http://schemas.microsoft.com/office/drawing/2014/main" id="{BEA9F5D0-7A9B-875C-214A-6D704EB6D4DF}"/>
                      </a:ext>
                    </a:extLst>
                  </p:cNvPr>
                  <p:cNvSpPr txBox="1"/>
                  <p:nvPr/>
                </p:nvSpPr>
                <p:spPr>
                  <a:xfrm>
                    <a:off x="2373212" y="5701824"/>
                    <a:ext cx="327013" cy="2299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6" name="文本框 1155">
                    <a:extLst>
                      <a:ext uri="{FF2B5EF4-FFF2-40B4-BE49-F238E27FC236}">
                        <a16:creationId xmlns:a16="http://schemas.microsoft.com/office/drawing/2014/main" id="{BEA9F5D0-7A9B-875C-214A-6D704EB6D4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3212" y="5701824"/>
                    <a:ext cx="327013" cy="22993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1111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7" name="文本框 1156">
                    <a:extLst>
                      <a:ext uri="{FF2B5EF4-FFF2-40B4-BE49-F238E27FC236}">
                        <a16:creationId xmlns:a16="http://schemas.microsoft.com/office/drawing/2014/main" id="{576E6D19-BE77-C5C7-30B4-FAD1456EE6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3902" y="5701824"/>
                    <a:ext cx="415947" cy="2724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7" name="文本框 1156">
                    <a:extLst>
                      <a:ext uri="{FF2B5EF4-FFF2-40B4-BE49-F238E27FC236}">
                        <a16:creationId xmlns:a16="http://schemas.microsoft.com/office/drawing/2014/main" id="{576E6D19-BE77-C5C7-30B4-FAD1456EE6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3902" y="5701824"/>
                    <a:ext cx="415947" cy="27244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4412" r="-14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8" name="文本框 1157">
                    <a:extLst>
                      <a:ext uri="{FF2B5EF4-FFF2-40B4-BE49-F238E27FC236}">
                        <a16:creationId xmlns:a16="http://schemas.microsoft.com/office/drawing/2014/main" id="{C34694D8-141B-6988-EE65-202C74AFF0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87068" y="4535944"/>
                    <a:ext cx="312200" cy="2299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8" name="文本框 1157">
                    <a:extLst>
                      <a:ext uri="{FF2B5EF4-FFF2-40B4-BE49-F238E27FC236}">
                        <a16:creationId xmlns:a16="http://schemas.microsoft.com/office/drawing/2014/main" id="{C34694D8-141B-6988-EE65-202C74AFF0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068" y="4535944"/>
                    <a:ext cx="312200" cy="22993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9" name="直接箭头连接符 1158">
                <a:extLst>
                  <a:ext uri="{FF2B5EF4-FFF2-40B4-BE49-F238E27FC236}">
                    <a16:creationId xmlns:a16="http://schemas.microsoft.com/office/drawing/2014/main" id="{43346A96-AA56-6DCA-111E-4B195E2FC2EF}"/>
                  </a:ext>
                </a:extLst>
              </p:cNvPr>
              <p:cNvCxnSpPr>
                <a:cxnSpLocks/>
                <a:stCxn id="1160" idx="0"/>
                <a:endCxn id="1161" idx="4"/>
              </p:cNvCxnSpPr>
              <p:nvPr/>
            </p:nvCxnSpPr>
            <p:spPr>
              <a:xfrm flipV="1">
                <a:off x="2548169" y="5443613"/>
                <a:ext cx="277799" cy="2528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0" name="流程图: 接点 1159">
                <a:extLst>
                  <a:ext uri="{FF2B5EF4-FFF2-40B4-BE49-F238E27FC236}">
                    <a16:creationId xmlns:a16="http://schemas.microsoft.com/office/drawing/2014/main" id="{3442BFAE-0710-FC51-CB28-DFD2374AA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15786" y="5696498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61" name="流程图: 接点 1160">
                <a:extLst>
                  <a:ext uri="{FF2B5EF4-FFF2-40B4-BE49-F238E27FC236}">
                    <a16:creationId xmlns:a16="http://schemas.microsoft.com/office/drawing/2014/main" id="{326860E1-8563-7F24-9789-E25A89A64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585" y="5378847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2" name="直接箭头连接符 1161">
                <a:extLst>
                  <a:ext uri="{FF2B5EF4-FFF2-40B4-BE49-F238E27FC236}">
                    <a16:creationId xmlns:a16="http://schemas.microsoft.com/office/drawing/2014/main" id="{607E86FB-52F0-E181-6B7B-DE6F7429C71B}"/>
                  </a:ext>
                </a:extLst>
              </p:cNvPr>
              <p:cNvCxnSpPr>
                <a:cxnSpLocks/>
                <a:stCxn id="1163" idx="0"/>
                <a:endCxn id="1161" idx="4"/>
              </p:cNvCxnSpPr>
              <p:nvPr/>
            </p:nvCxnSpPr>
            <p:spPr>
              <a:xfrm flipH="1" flipV="1">
                <a:off x="2825968" y="5443613"/>
                <a:ext cx="294334" cy="2528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3" name="流程图: 接点 1162">
                <a:extLst>
                  <a:ext uri="{FF2B5EF4-FFF2-40B4-BE49-F238E27FC236}">
                    <a16:creationId xmlns:a16="http://schemas.microsoft.com/office/drawing/2014/main" id="{BED4C329-C829-BD50-15A8-D32D4BEC06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7919" y="5696498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4" name="直接箭头连接符 1163">
                <a:extLst>
                  <a:ext uri="{FF2B5EF4-FFF2-40B4-BE49-F238E27FC236}">
                    <a16:creationId xmlns:a16="http://schemas.microsoft.com/office/drawing/2014/main" id="{48757E5E-864E-36CC-6804-DC6A754DF163}"/>
                  </a:ext>
                </a:extLst>
              </p:cNvPr>
              <p:cNvCxnSpPr>
                <a:cxnSpLocks/>
                <a:stCxn id="1161" idx="0"/>
                <a:endCxn id="1166" idx="4"/>
              </p:cNvCxnSpPr>
              <p:nvPr/>
            </p:nvCxnSpPr>
            <p:spPr>
              <a:xfrm flipV="1">
                <a:off x="2825968" y="4753584"/>
                <a:ext cx="3095" cy="62526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6" name="流程图: 接点 1165">
                <a:extLst>
                  <a:ext uri="{FF2B5EF4-FFF2-40B4-BE49-F238E27FC236}">
                    <a16:creationId xmlns:a16="http://schemas.microsoft.com/office/drawing/2014/main" id="{F5E7F6E2-A497-0166-73D7-CCA7304DF3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1063" y="4717584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8" name="文本框 1167">
                    <a:extLst>
                      <a:ext uri="{FF2B5EF4-FFF2-40B4-BE49-F238E27FC236}">
                        <a16:creationId xmlns:a16="http://schemas.microsoft.com/office/drawing/2014/main" id="{B539F649-5FB1-15B2-D4B5-BBF5925906AD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544" y="5197787"/>
                    <a:ext cx="264881" cy="923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8" name="文本框 1167">
                    <a:extLst>
                      <a:ext uri="{FF2B5EF4-FFF2-40B4-BE49-F238E27FC236}">
                        <a16:creationId xmlns:a16="http://schemas.microsoft.com/office/drawing/2014/main" id="{B539F649-5FB1-15B2-D4B5-BBF5925906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544" y="5197787"/>
                    <a:ext cx="264881" cy="92333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0" name="文本框 1169">
                    <a:extLst>
                      <a:ext uri="{FF2B5EF4-FFF2-40B4-BE49-F238E27FC236}">
                        <a16:creationId xmlns:a16="http://schemas.microsoft.com/office/drawing/2014/main" id="{A6A1748E-86B0-A570-F486-21FE010BF662}"/>
                      </a:ext>
                    </a:extLst>
                  </p:cNvPr>
                  <p:cNvSpPr txBox="1"/>
                  <p:nvPr/>
                </p:nvSpPr>
                <p:spPr>
                  <a:xfrm>
                    <a:off x="3741910" y="5709069"/>
                    <a:ext cx="13875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0" name="文本框 1169">
                    <a:extLst>
                      <a:ext uri="{FF2B5EF4-FFF2-40B4-BE49-F238E27FC236}">
                        <a16:creationId xmlns:a16="http://schemas.microsoft.com/office/drawing/2014/main" id="{A6A1748E-86B0-A570-F486-21FE010BF6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10" y="5709069"/>
                    <a:ext cx="138756" cy="21544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7391" r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71" name="直接箭头连接符 1170">
                <a:extLst>
                  <a:ext uri="{FF2B5EF4-FFF2-40B4-BE49-F238E27FC236}">
                    <a16:creationId xmlns:a16="http://schemas.microsoft.com/office/drawing/2014/main" id="{5A98E8C9-7016-AA13-249F-BBE5793659D8}"/>
                  </a:ext>
                </a:extLst>
              </p:cNvPr>
              <p:cNvCxnSpPr>
                <a:cxnSpLocks/>
                <a:stCxn id="1172" idx="0"/>
                <a:endCxn id="1173" idx="4"/>
              </p:cNvCxnSpPr>
              <p:nvPr/>
            </p:nvCxnSpPr>
            <p:spPr>
              <a:xfrm flipH="1">
                <a:off x="3898341" y="5553419"/>
                <a:ext cx="258012" cy="28019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2" name="流程图: 接点 1171">
                <a:extLst>
                  <a:ext uri="{FF2B5EF4-FFF2-40B4-BE49-F238E27FC236}">
                    <a16:creationId xmlns:a16="http://schemas.microsoft.com/office/drawing/2014/main" id="{F7149503-16C0-18F3-B8A2-73B839DC35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8353" y="5553419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73" name="流程图: 接点 1172">
                <a:extLst>
                  <a:ext uri="{FF2B5EF4-FFF2-40B4-BE49-F238E27FC236}">
                    <a16:creationId xmlns:a16="http://schemas.microsoft.com/office/drawing/2014/main" id="{ED80D1E3-E2D9-CC2E-ED27-8D826FBCAB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0341" y="5797611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6" name="直接箭头连接符 1175">
                <a:extLst>
                  <a:ext uri="{FF2B5EF4-FFF2-40B4-BE49-F238E27FC236}">
                    <a16:creationId xmlns:a16="http://schemas.microsoft.com/office/drawing/2014/main" id="{C61A02D4-A303-D5FC-5C80-393978CCD79F}"/>
                  </a:ext>
                </a:extLst>
              </p:cNvPr>
              <p:cNvCxnSpPr>
                <a:cxnSpLocks/>
                <a:stCxn id="1177" idx="0"/>
                <a:endCxn id="1161" idx="4"/>
              </p:cNvCxnSpPr>
              <p:nvPr/>
            </p:nvCxnSpPr>
            <p:spPr>
              <a:xfrm flipH="1" flipV="1">
                <a:off x="2825968" y="5443613"/>
                <a:ext cx="993363" cy="25187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7" name="流程图: 接点 1176">
                <a:extLst>
                  <a:ext uri="{FF2B5EF4-FFF2-40B4-BE49-F238E27FC236}">
                    <a16:creationId xmlns:a16="http://schemas.microsoft.com/office/drawing/2014/main" id="{271BB4DE-12FA-B1A7-4635-DE89CC3089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6948" y="5695487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9" name="文本框 1208">
              <a:extLst>
                <a:ext uri="{FF2B5EF4-FFF2-40B4-BE49-F238E27FC236}">
                  <a16:creationId xmlns:a16="http://schemas.microsoft.com/office/drawing/2014/main" id="{F8A9747D-C5CC-E016-B969-7B5CD775B5E0}"/>
                </a:ext>
              </a:extLst>
            </p:cNvPr>
            <p:cNvSpPr txBox="1"/>
            <p:nvPr/>
          </p:nvSpPr>
          <p:spPr>
            <a:xfrm>
              <a:off x="2243799" y="5984872"/>
              <a:ext cx="28777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重参数技巧，将采样步骤移除到梯度计算图外</a:t>
              </a:r>
            </a:p>
          </p:txBody>
        </p:sp>
        <p:sp>
          <p:nvSpPr>
            <p:cNvPr id="1210" name="文本框 1209">
              <a:extLst>
                <a:ext uri="{FF2B5EF4-FFF2-40B4-BE49-F238E27FC236}">
                  <a16:creationId xmlns:a16="http://schemas.microsoft.com/office/drawing/2014/main" id="{9C28C06D-8A8F-4070-681D-29A8882A270F}"/>
                </a:ext>
              </a:extLst>
            </p:cNvPr>
            <p:cNvSpPr txBox="1"/>
            <p:nvPr/>
          </p:nvSpPr>
          <p:spPr>
            <a:xfrm>
              <a:off x="443931" y="5984872"/>
              <a:ext cx="1665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直接采样，梯度无法计算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12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115</Words>
  <Application>Microsoft Office PowerPoint</Application>
  <PresentationFormat>宽屏</PresentationFormat>
  <Paragraphs>65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耀彬</dc:creator>
  <cp:lastModifiedBy>徐 耀彬</cp:lastModifiedBy>
  <cp:revision>96</cp:revision>
  <dcterms:created xsi:type="dcterms:W3CDTF">2023-05-07T09:28:53Z</dcterms:created>
  <dcterms:modified xsi:type="dcterms:W3CDTF">2023-05-07T10:53:59Z</dcterms:modified>
</cp:coreProperties>
</file>