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63" d="100"/>
          <a:sy n="63" d="100"/>
        </p:scale>
        <p:origin x="45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98419-D826-4223-A4E8-5BF4BCA14435}" type="datetimeFigureOut">
              <a:rPr lang="zh-CN" altLang="en-US" smtClean="0"/>
              <a:t>2025/01/02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E7B6E-02E9-4942-8629-4A03F08B0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6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E7B6E-02E9-4942-8629-4A03F08B0D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0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0A953-1D64-49F8-D189-7107B4735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E4EBB4-B7E1-8FC0-48E5-C6DFAA97D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BAFD9-515B-07EB-A3AF-40A96DBA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D8D2-E170-4D34-90C1-1354E7F505C4}" type="datetimeFigureOut">
              <a:rPr lang="zh-CN" altLang="en-US" smtClean="0"/>
              <a:t>2025/01/02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888373-9633-22A8-5FC6-79010AC1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DC926-6771-D8C1-9288-AE5A940A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5955-4D69-4FCF-AEFE-4C0D50818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73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F577B-DA0A-306B-9765-BF52DD23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B9961E-36D3-09F0-1C61-ADD8C225D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8403CC-1B3A-DFF1-7F24-54C42C2B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D8D2-E170-4D34-90C1-1354E7F505C4}" type="datetimeFigureOut">
              <a:rPr lang="zh-CN" altLang="en-US" smtClean="0"/>
              <a:t>2025/01/02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480F0-E3E9-5B91-7231-5ECD9906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9BEF2-A1EE-BDC5-43E0-0BAF496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5955-4D69-4FCF-AEFE-4C0D50818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0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DDB8B0-0038-1B47-CEC1-8524FF7DA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C99F2F-1A40-CFBC-4A07-2FF918BD5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D3CBC-33CF-0D6C-002F-908A822C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D8D2-E170-4D34-90C1-1354E7F505C4}" type="datetimeFigureOut">
              <a:rPr lang="zh-CN" altLang="en-US" smtClean="0"/>
              <a:t>2025/01/02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07FB5-6DF9-88DF-C2E9-DD78D53F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BC525-64D3-F092-1EB2-A020AE6C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5955-4D69-4FCF-AEFE-4C0D50818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60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695A4-48B0-E7FD-1CCE-1CDFF72B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88C74-642C-3984-8535-FA46CF8B8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8C542-3DA2-7479-06F4-A7F393CA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D8D2-E170-4D34-90C1-1354E7F505C4}" type="datetimeFigureOut">
              <a:rPr lang="zh-CN" altLang="en-US" smtClean="0"/>
              <a:t>2025/01/02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A3115-0929-EB58-8999-71547046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A85A2-9E4B-2F9F-2320-D2FCC555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5955-4D69-4FCF-AEFE-4C0D50818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5C62B-2707-436B-6390-08F011F81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0174D7-D821-87EA-ED8C-50A0C0DC6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B4518-DE9A-6ACB-F3F6-2F86A904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D8D2-E170-4D34-90C1-1354E7F505C4}" type="datetimeFigureOut">
              <a:rPr lang="zh-CN" altLang="en-US" smtClean="0"/>
              <a:t>2025/01/02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F42FD-937C-7C76-5597-F969B586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986BF-6823-4E32-6AFE-066E2179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5955-4D69-4FCF-AEFE-4C0D50818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02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53B9B-43BA-F5A8-3BD6-DE30C21C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D5803-BADF-9BC9-AAC0-172235C0F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6DDCFC-3E18-DD87-A882-2BF8B0CF5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84025E-1757-1A09-F62A-9A0DB170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D8D2-E170-4D34-90C1-1354E7F505C4}" type="datetimeFigureOut">
              <a:rPr lang="zh-CN" altLang="en-US" smtClean="0"/>
              <a:t>2025/01/02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D6D3DF-2199-DFF8-BB18-D91AB27F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208908-CAF7-6480-CE4D-BD5D12AD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5955-4D69-4FCF-AEFE-4C0D50818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66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D2313-77AF-104F-C933-947995EC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8C116D-64A8-7320-F7E3-AE5A656DD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D11691-8399-2F64-646D-C3803ACA2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0BFEC6-C447-7371-A782-A4A2F409C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809C75-3C53-3206-C657-131A9EE53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6EA854-E3B6-B747-F314-A691FE3E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D8D2-E170-4D34-90C1-1354E7F505C4}" type="datetimeFigureOut">
              <a:rPr lang="zh-CN" altLang="en-US" smtClean="0"/>
              <a:t>2025/01/02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EE2FCA-84D3-33B2-CBB5-B12BDC12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781E61-9FE6-16AB-608F-E89DCFD5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5955-4D69-4FCF-AEFE-4C0D50818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62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8C9FC-9025-4561-28E7-C315A947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DDE6C9-7CC4-7D8E-7B31-5CD5B692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D8D2-E170-4D34-90C1-1354E7F505C4}" type="datetimeFigureOut">
              <a:rPr lang="zh-CN" altLang="en-US" smtClean="0"/>
              <a:t>2025/01/02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83840-E918-2D93-3C71-6AD92FF6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933EAF-62BE-92EA-9017-0175B1A5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5955-4D69-4FCF-AEFE-4C0D50818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42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C37D19-A441-F56B-78EA-F980293A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D8D2-E170-4D34-90C1-1354E7F505C4}" type="datetimeFigureOut">
              <a:rPr lang="zh-CN" altLang="en-US" smtClean="0"/>
              <a:t>2025/01/02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E4CF4B-429A-2BC3-FD55-CC365974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E429E-4788-1F53-7D69-1EC34F50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5955-4D69-4FCF-AEFE-4C0D50818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1B96B-2572-A62A-AF41-E919B5F9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3C207-6D47-B9B3-4A6D-3BDF121E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3149ED-0CE8-1142-8DDE-CBE5E7476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F457F2-3D25-520D-054F-C5F604D9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D8D2-E170-4D34-90C1-1354E7F505C4}" type="datetimeFigureOut">
              <a:rPr lang="zh-CN" altLang="en-US" smtClean="0"/>
              <a:t>2025/01/02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4D6C92-FAC7-D7FF-ADB9-29029F72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8CE67C-ED62-B603-87CA-AB3AE9A3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5955-4D69-4FCF-AEFE-4C0D50818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9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5C0FA-A697-ED47-45B4-2103D020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8C8F64-9750-D254-05DD-167420717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C14C47-4DE0-E61F-EC59-A260DCF3A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F2D7DB-04E6-C693-72A6-629EF7EC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D8D2-E170-4D34-90C1-1354E7F505C4}" type="datetimeFigureOut">
              <a:rPr lang="zh-CN" altLang="en-US" smtClean="0"/>
              <a:t>2025/01/02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08DA62-6359-9C95-B2D6-023F48B8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1743FF-41ED-8EBE-824A-86F5DCAE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5955-4D69-4FCF-AEFE-4C0D50818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84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F2AA7D-0C02-EDDA-56C6-E1D18F64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853E36-3E35-09F1-25F5-C8F45F0E7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680145-6386-17BB-C4A7-CEE762120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AD8D2-E170-4D34-90C1-1354E7F505C4}" type="datetimeFigureOut">
              <a:rPr lang="zh-CN" altLang="en-US" smtClean="0"/>
              <a:t>2025/01/02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63FC9-FAF9-A29F-22F2-2B71441EC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CA5C3-C79A-D9BD-8986-0FC78FACD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5955-4D69-4FCF-AEFE-4C0D50818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8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9.png"/><Relationship Id="rId21" Type="http://schemas.openxmlformats.org/officeDocument/2006/relationships/image" Target="../media/image23.png"/><Relationship Id="rId42" Type="http://schemas.openxmlformats.org/officeDocument/2006/relationships/image" Target="../media/image44.png"/><Relationship Id="rId63" Type="http://schemas.openxmlformats.org/officeDocument/2006/relationships/image" Target="../media/image65.png"/><Relationship Id="rId84" Type="http://schemas.openxmlformats.org/officeDocument/2006/relationships/image" Target="../media/image86.png"/><Relationship Id="rId16" Type="http://schemas.openxmlformats.org/officeDocument/2006/relationships/image" Target="../media/image18.png"/><Relationship Id="rId107" Type="http://schemas.openxmlformats.org/officeDocument/2006/relationships/image" Target="../media/image109.png"/><Relationship Id="rId11" Type="http://schemas.openxmlformats.org/officeDocument/2006/relationships/image" Target="../media/image13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53" Type="http://schemas.openxmlformats.org/officeDocument/2006/relationships/image" Target="../media/image55.png"/><Relationship Id="rId58" Type="http://schemas.openxmlformats.org/officeDocument/2006/relationships/image" Target="../media/image60.png"/><Relationship Id="rId74" Type="http://schemas.openxmlformats.org/officeDocument/2006/relationships/image" Target="../media/image76.png"/><Relationship Id="rId79" Type="http://schemas.openxmlformats.org/officeDocument/2006/relationships/image" Target="../media/image81.png"/><Relationship Id="rId102" Type="http://schemas.openxmlformats.org/officeDocument/2006/relationships/image" Target="../media/image104.png"/><Relationship Id="rId123" Type="http://schemas.openxmlformats.org/officeDocument/2006/relationships/image" Target="../media/image125.png"/><Relationship Id="rId128" Type="http://schemas.openxmlformats.org/officeDocument/2006/relationships/image" Target="../media/image130.png"/><Relationship Id="rId5" Type="http://schemas.openxmlformats.org/officeDocument/2006/relationships/image" Target="../media/image7.png"/><Relationship Id="rId90" Type="http://schemas.openxmlformats.org/officeDocument/2006/relationships/image" Target="../media/image92.png"/><Relationship Id="rId95" Type="http://schemas.openxmlformats.org/officeDocument/2006/relationships/image" Target="../media/image97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43" Type="http://schemas.openxmlformats.org/officeDocument/2006/relationships/image" Target="../media/image45.png"/><Relationship Id="rId48" Type="http://schemas.openxmlformats.org/officeDocument/2006/relationships/image" Target="../media/image50.png"/><Relationship Id="rId64" Type="http://schemas.openxmlformats.org/officeDocument/2006/relationships/image" Target="../media/image66.png"/><Relationship Id="rId69" Type="http://schemas.openxmlformats.org/officeDocument/2006/relationships/image" Target="../media/image71.png"/><Relationship Id="rId113" Type="http://schemas.openxmlformats.org/officeDocument/2006/relationships/image" Target="../media/image115.png"/><Relationship Id="rId118" Type="http://schemas.openxmlformats.org/officeDocument/2006/relationships/image" Target="../media/image120.png"/><Relationship Id="rId134" Type="http://schemas.openxmlformats.org/officeDocument/2006/relationships/image" Target="../media/image136.png"/><Relationship Id="rId80" Type="http://schemas.openxmlformats.org/officeDocument/2006/relationships/image" Target="../media/image82.png"/><Relationship Id="rId85" Type="http://schemas.openxmlformats.org/officeDocument/2006/relationships/image" Target="../media/image87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59" Type="http://schemas.openxmlformats.org/officeDocument/2006/relationships/image" Target="../media/image61.png"/><Relationship Id="rId103" Type="http://schemas.openxmlformats.org/officeDocument/2006/relationships/image" Target="../media/image105.png"/><Relationship Id="rId108" Type="http://schemas.openxmlformats.org/officeDocument/2006/relationships/image" Target="../media/image110.png"/><Relationship Id="rId124" Type="http://schemas.openxmlformats.org/officeDocument/2006/relationships/image" Target="../media/image126.png"/><Relationship Id="rId129" Type="http://schemas.openxmlformats.org/officeDocument/2006/relationships/image" Target="../media/image131.png"/><Relationship Id="rId54" Type="http://schemas.openxmlformats.org/officeDocument/2006/relationships/image" Target="../media/image56.png"/><Relationship Id="rId70" Type="http://schemas.openxmlformats.org/officeDocument/2006/relationships/image" Target="../media/image72.png"/><Relationship Id="rId75" Type="http://schemas.openxmlformats.org/officeDocument/2006/relationships/image" Target="../media/image77.png"/><Relationship Id="rId91" Type="http://schemas.openxmlformats.org/officeDocument/2006/relationships/image" Target="../media/image93.png"/><Relationship Id="rId96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49" Type="http://schemas.openxmlformats.org/officeDocument/2006/relationships/image" Target="../media/image51.png"/><Relationship Id="rId114" Type="http://schemas.openxmlformats.org/officeDocument/2006/relationships/image" Target="../media/image116.png"/><Relationship Id="rId119" Type="http://schemas.openxmlformats.org/officeDocument/2006/relationships/image" Target="../media/image121.png"/><Relationship Id="rId44" Type="http://schemas.openxmlformats.org/officeDocument/2006/relationships/image" Target="../media/image46.png"/><Relationship Id="rId60" Type="http://schemas.openxmlformats.org/officeDocument/2006/relationships/image" Target="../media/image62.png"/><Relationship Id="rId65" Type="http://schemas.openxmlformats.org/officeDocument/2006/relationships/image" Target="../media/image67.png"/><Relationship Id="rId81" Type="http://schemas.openxmlformats.org/officeDocument/2006/relationships/image" Target="../media/image83.png"/><Relationship Id="rId86" Type="http://schemas.openxmlformats.org/officeDocument/2006/relationships/image" Target="../media/image88.png"/><Relationship Id="rId130" Type="http://schemas.openxmlformats.org/officeDocument/2006/relationships/image" Target="../media/image132.png"/><Relationship Id="rId135" Type="http://schemas.openxmlformats.org/officeDocument/2006/relationships/image" Target="../media/image137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9" Type="http://schemas.openxmlformats.org/officeDocument/2006/relationships/image" Target="../media/image41.png"/><Relationship Id="rId109" Type="http://schemas.openxmlformats.org/officeDocument/2006/relationships/image" Target="../media/image111.png"/><Relationship Id="rId34" Type="http://schemas.openxmlformats.org/officeDocument/2006/relationships/image" Target="../media/image36.png"/><Relationship Id="rId50" Type="http://schemas.openxmlformats.org/officeDocument/2006/relationships/image" Target="../media/image52.png"/><Relationship Id="rId55" Type="http://schemas.openxmlformats.org/officeDocument/2006/relationships/image" Target="../media/image57.png"/><Relationship Id="rId76" Type="http://schemas.openxmlformats.org/officeDocument/2006/relationships/image" Target="../media/image78.png"/><Relationship Id="rId97" Type="http://schemas.openxmlformats.org/officeDocument/2006/relationships/image" Target="../media/image99.png"/><Relationship Id="rId104" Type="http://schemas.openxmlformats.org/officeDocument/2006/relationships/image" Target="../media/image106.png"/><Relationship Id="rId120" Type="http://schemas.openxmlformats.org/officeDocument/2006/relationships/image" Target="../media/image122.png"/><Relationship Id="rId125" Type="http://schemas.openxmlformats.org/officeDocument/2006/relationships/image" Target="../media/image127.png"/><Relationship Id="rId7" Type="http://schemas.openxmlformats.org/officeDocument/2006/relationships/image" Target="../media/image9.png"/><Relationship Id="rId71" Type="http://schemas.openxmlformats.org/officeDocument/2006/relationships/image" Target="../media/image73.png"/><Relationship Id="rId92" Type="http://schemas.openxmlformats.org/officeDocument/2006/relationships/image" Target="../media/image94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31.png"/><Relationship Id="rId24" Type="http://schemas.openxmlformats.org/officeDocument/2006/relationships/image" Target="../media/image26.png"/><Relationship Id="rId40" Type="http://schemas.openxmlformats.org/officeDocument/2006/relationships/image" Target="../media/image42.png"/><Relationship Id="rId45" Type="http://schemas.openxmlformats.org/officeDocument/2006/relationships/image" Target="../media/image47.png"/><Relationship Id="rId66" Type="http://schemas.openxmlformats.org/officeDocument/2006/relationships/image" Target="../media/image68.png"/><Relationship Id="rId87" Type="http://schemas.openxmlformats.org/officeDocument/2006/relationships/image" Target="../media/image89.png"/><Relationship Id="rId110" Type="http://schemas.openxmlformats.org/officeDocument/2006/relationships/image" Target="../media/image112.png"/><Relationship Id="rId115" Type="http://schemas.openxmlformats.org/officeDocument/2006/relationships/image" Target="../media/image117.png"/><Relationship Id="rId131" Type="http://schemas.openxmlformats.org/officeDocument/2006/relationships/image" Target="../media/image133.png"/><Relationship Id="rId136" Type="http://schemas.openxmlformats.org/officeDocument/2006/relationships/image" Target="../media/image138.png"/><Relationship Id="rId61" Type="http://schemas.openxmlformats.org/officeDocument/2006/relationships/image" Target="../media/image63.png"/><Relationship Id="rId82" Type="http://schemas.openxmlformats.org/officeDocument/2006/relationships/image" Target="../media/image84.png"/><Relationship Id="rId19" Type="http://schemas.openxmlformats.org/officeDocument/2006/relationships/image" Target="../media/image21.png"/><Relationship Id="rId14" Type="http://schemas.openxmlformats.org/officeDocument/2006/relationships/image" Target="../media/image16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56" Type="http://schemas.openxmlformats.org/officeDocument/2006/relationships/image" Target="../media/image58.png"/><Relationship Id="rId77" Type="http://schemas.openxmlformats.org/officeDocument/2006/relationships/image" Target="../media/image79.png"/><Relationship Id="rId100" Type="http://schemas.openxmlformats.org/officeDocument/2006/relationships/image" Target="../media/image102.png"/><Relationship Id="rId105" Type="http://schemas.openxmlformats.org/officeDocument/2006/relationships/image" Target="../media/image107.png"/><Relationship Id="rId126" Type="http://schemas.openxmlformats.org/officeDocument/2006/relationships/image" Target="../media/image128.png"/><Relationship Id="rId8" Type="http://schemas.openxmlformats.org/officeDocument/2006/relationships/image" Target="../media/image10.png"/><Relationship Id="rId51" Type="http://schemas.openxmlformats.org/officeDocument/2006/relationships/image" Target="../media/image53.png"/><Relationship Id="rId72" Type="http://schemas.openxmlformats.org/officeDocument/2006/relationships/image" Target="../media/image74.png"/><Relationship Id="rId93" Type="http://schemas.openxmlformats.org/officeDocument/2006/relationships/image" Target="../media/image95.png"/><Relationship Id="rId98" Type="http://schemas.openxmlformats.org/officeDocument/2006/relationships/image" Target="../media/image100.png"/><Relationship Id="rId121" Type="http://schemas.openxmlformats.org/officeDocument/2006/relationships/image" Target="../media/image123.png"/><Relationship Id="rId3" Type="http://schemas.openxmlformats.org/officeDocument/2006/relationships/image" Target="../media/image5.png"/><Relationship Id="rId25" Type="http://schemas.openxmlformats.org/officeDocument/2006/relationships/image" Target="../media/image27.png"/><Relationship Id="rId46" Type="http://schemas.openxmlformats.org/officeDocument/2006/relationships/image" Target="../media/image48.png"/><Relationship Id="rId67" Type="http://schemas.openxmlformats.org/officeDocument/2006/relationships/image" Target="../media/image69.png"/><Relationship Id="rId116" Type="http://schemas.openxmlformats.org/officeDocument/2006/relationships/image" Target="../media/image118.png"/><Relationship Id="rId137" Type="http://schemas.openxmlformats.org/officeDocument/2006/relationships/image" Target="../media/image139.png"/><Relationship Id="rId20" Type="http://schemas.openxmlformats.org/officeDocument/2006/relationships/image" Target="../media/image22.png"/><Relationship Id="rId41" Type="http://schemas.openxmlformats.org/officeDocument/2006/relationships/image" Target="../media/image43.png"/><Relationship Id="rId62" Type="http://schemas.openxmlformats.org/officeDocument/2006/relationships/image" Target="../media/image64.png"/><Relationship Id="rId83" Type="http://schemas.openxmlformats.org/officeDocument/2006/relationships/image" Target="../media/image85.png"/><Relationship Id="rId88" Type="http://schemas.openxmlformats.org/officeDocument/2006/relationships/image" Target="../media/image90.png"/><Relationship Id="rId111" Type="http://schemas.openxmlformats.org/officeDocument/2006/relationships/image" Target="../media/image113.png"/><Relationship Id="rId132" Type="http://schemas.openxmlformats.org/officeDocument/2006/relationships/image" Target="../media/image134.png"/><Relationship Id="rId15" Type="http://schemas.openxmlformats.org/officeDocument/2006/relationships/image" Target="../media/image17.png"/><Relationship Id="rId36" Type="http://schemas.openxmlformats.org/officeDocument/2006/relationships/image" Target="../media/image38.png"/><Relationship Id="rId57" Type="http://schemas.openxmlformats.org/officeDocument/2006/relationships/image" Target="../media/image59.png"/><Relationship Id="rId106" Type="http://schemas.openxmlformats.org/officeDocument/2006/relationships/image" Target="../media/image108.png"/><Relationship Id="rId127" Type="http://schemas.openxmlformats.org/officeDocument/2006/relationships/image" Target="../media/image129.png"/><Relationship Id="rId10" Type="http://schemas.openxmlformats.org/officeDocument/2006/relationships/image" Target="../media/image12.png"/><Relationship Id="rId31" Type="http://schemas.openxmlformats.org/officeDocument/2006/relationships/image" Target="../media/image33.png"/><Relationship Id="rId52" Type="http://schemas.openxmlformats.org/officeDocument/2006/relationships/image" Target="../media/image54.png"/><Relationship Id="rId73" Type="http://schemas.openxmlformats.org/officeDocument/2006/relationships/image" Target="../media/image75.png"/><Relationship Id="rId78" Type="http://schemas.openxmlformats.org/officeDocument/2006/relationships/image" Target="../media/image80.png"/><Relationship Id="rId94" Type="http://schemas.openxmlformats.org/officeDocument/2006/relationships/image" Target="../media/image96.png"/><Relationship Id="rId99" Type="http://schemas.openxmlformats.org/officeDocument/2006/relationships/image" Target="../media/image101.png"/><Relationship Id="rId101" Type="http://schemas.openxmlformats.org/officeDocument/2006/relationships/image" Target="../media/image103.png"/><Relationship Id="rId122" Type="http://schemas.openxmlformats.org/officeDocument/2006/relationships/image" Target="../media/image124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26" Type="http://schemas.openxmlformats.org/officeDocument/2006/relationships/image" Target="../media/image28.png"/><Relationship Id="rId47" Type="http://schemas.openxmlformats.org/officeDocument/2006/relationships/image" Target="../media/image49.png"/><Relationship Id="rId68" Type="http://schemas.openxmlformats.org/officeDocument/2006/relationships/image" Target="../media/image70.png"/><Relationship Id="rId89" Type="http://schemas.openxmlformats.org/officeDocument/2006/relationships/image" Target="../media/image91.png"/><Relationship Id="rId112" Type="http://schemas.openxmlformats.org/officeDocument/2006/relationships/image" Target="../media/image114.png"/><Relationship Id="rId133" Type="http://schemas.openxmlformats.org/officeDocument/2006/relationships/image" Target="../media/image1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39A07B39-9DD2-5B11-4302-9EAFA6F11561}"/>
              </a:ext>
            </a:extLst>
          </p:cNvPr>
          <p:cNvGrpSpPr/>
          <p:nvPr/>
        </p:nvGrpSpPr>
        <p:grpSpPr>
          <a:xfrm>
            <a:off x="2043781" y="1047320"/>
            <a:ext cx="3497651" cy="1467637"/>
            <a:chOff x="2043781" y="1047320"/>
            <a:chExt cx="3497651" cy="1467637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1E550D0-12CA-CD31-DB47-7609D0A889B7}"/>
                </a:ext>
              </a:extLst>
            </p:cNvPr>
            <p:cNvSpPr/>
            <p:nvPr/>
          </p:nvSpPr>
          <p:spPr>
            <a:xfrm>
              <a:off x="3576248" y="2163712"/>
              <a:ext cx="1122749" cy="1948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5E3ECE56-DF89-4BA2-C140-4B12A2A36A29}"/>
                </a:ext>
              </a:extLst>
            </p:cNvPr>
            <p:cNvSpPr/>
            <p:nvPr/>
          </p:nvSpPr>
          <p:spPr>
            <a:xfrm>
              <a:off x="3577155" y="1203706"/>
              <a:ext cx="1122749" cy="1948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0012FE0-5C68-B76F-A7CD-26968190BCF0}"/>
                </a:ext>
              </a:extLst>
            </p:cNvPr>
            <p:cNvSpPr/>
            <p:nvPr/>
          </p:nvSpPr>
          <p:spPr>
            <a:xfrm>
              <a:off x="3576250" y="1047320"/>
              <a:ext cx="1122749" cy="4093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Agent</a:t>
              </a:r>
              <a:endParaRPr lang="zh-CN" alt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C26DEEB-8CD0-CA68-1E9A-D6CAA8FB636E}"/>
                </a:ext>
              </a:extLst>
            </p:cNvPr>
            <p:cNvSpPr/>
            <p:nvPr/>
          </p:nvSpPr>
          <p:spPr>
            <a:xfrm>
              <a:off x="3576250" y="2105654"/>
              <a:ext cx="1122749" cy="4093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Environment</a:t>
              </a:r>
              <a:endParaRPr lang="zh-CN" alt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6" name="直接箭头连接符 224">
              <a:extLst>
                <a:ext uri="{FF2B5EF4-FFF2-40B4-BE49-F238E27FC236}">
                  <a16:creationId xmlns:a16="http://schemas.microsoft.com/office/drawing/2014/main" id="{C33C1048-24DB-D362-1B5E-7BC4C604A8BB}"/>
                </a:ext>
              </a:extLst>
            </p:cNvPr>
            <p:cNvCxnSpPr>
              <a:cxnSpLocks/>
              <a:stCxn id="27" idx="1"/>
              <a:endCxn id="29" idx="1"/>
            </p:cNvCxnSpPr>
            <p:nvPr/>
          </p:nvCxnSpPr>
          <p:spPr>
            <a:xfrm rot="10800000" flipH="1">
              <a:off x="3576247" y="1301136"/>
              <a:ext cx="907" cy="960006"/>
            </a:xfrm>
            <a:prstGeom prst="bentConnector3">
              <a:avLst>
                <a:gd name="adj1" fmla="val -2520396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659BD370-8F87-1549-B1BB-8E9CB7910552}"/>
                    </a:ext>
                  </a:extLst>
                </p:cNvPr>
                <p:cNvSpPr/>
                <p:nvPr/>
              </p:nvSpPr>
              <p:spPr>
                <a:xfrm>
                  <a:off x="2801695" y="1576486"/>
                  <a:ext cx="537634" cy="40930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State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659BD370-8F87-1549-B1BB-8E9CB79105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695" y="1576486"/>
                  <a:ext cx="537634" cy="409303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224">
              <a:extLst>
                <a:ext uri="{FF2B5EF4-FFF2-40B4-BE49-F238E27FC236}">
                  <a16:creationId xmlns:a16="http://schemas.microsoft.com/office/drawing/2014/main" id="{9D21F42A-F20B-5368-01A7-75FDE7B43663}"/>
                </a:ext>
              </a:extLst>
            </p:cNvPr>
            <p:cNvCxnSpPr>
              <a:cxnSpLocks/>
              <a:stCxn id="4" idx="3"/>
              <a:endCxn id="5" idx="3"/>
            </p:cNvCxnSpPr>
            <p:nvPr/>
          </p:nvCxnSpPr>
          <p:spPr>
            <a:xfrm>
              <a:off x="4698999" y="1251972"/>
              <a:ext cx="12700" cy="1058334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22BCA06D-221C-B45C-C8B6-BBA84DDA55DB}"/>
                    </a:ext>
                  </a:extLst>
                </p:cNvPr>
                <p:cNvSpPr/>
                <p:nvPr/>
              </p:nvSpPr>
              <p:spPr>
                <a:xfrm>
                  <a:off x="4944533" y="1576487"/>
                  <a:ext cx="596899" cy="40930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22BCA06D-221C-B45C-C8B6-BBA84DDA55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4533" y="1576487"/>
                  <a:ext cx="596899" cy="409303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47AE6642-BB4F-BE4C-77EC-FFDEA63FB4DF}"/>
                    </a:ext>
                  </a:extLst>
                </p:cNvPr>
                <p:cNvSpPr/>
                <p:nvPr/>
              </p:nvSpPr>
              <p:spPr>
                <a:xfrm>
                  <a:off x="2043781" y="1781138"/>
                  <a:ext cx="664634" cy="40930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Reward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47AE6642-BB4F-BE4C-77EC-FFDEA63FB4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3781" y="1781138"/>
                  <a:ext cx="664634" cy="409303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: 圆角 21">
                  <a:extLst>
                    <a:ext uri="{FF2B5EF4-FFF2-40B4-BE49-F238E27FC236}">
                      <a16:creationId xmlns:a16="http://schemas.microsoft.com/office/drawing/2014/main" id="{8628760A-C922-559C-061B-8A93CECF45E0}"/>
                    </a:ext>
                  </a:extLst>
                </p:cNvPr>
                <p:cNvSpPr/>
                <p:nvPr/>
              </p:nvSpPr>
              <p:spPr>
                <a:xfrm>
                  <a:off x="2107281" y="1456623"/>
                  <a:ext cx="537634" cy="40930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State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矩形: 圆角 21">
                  <a:extLst>
                    <a:ext uri="{FF2B5EF4-FFF2-40B4-BE49-F238E27FC236}">
                      <a16:creationId xmlns:a16="http://schemas.microsoft.com/office/drawing/2014/main" id="{8628760A-C922-559C-061B-8A93CECF45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7281" y="1456623"/>
                  <a:ext cx="537634" cy="409303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4">
              <a:extLst>
                <a:ext uri="{FF2B5EF4-FFF2-40B4-BE49-F238E27FC236}">
                  <a16:creationId xmlns:a16="http://schemas.microsoft.com/office/drawing/2014/main" id="{0EBC499F-1020-34BA-6EA0-4BB1532BE038}"/>
                </a:ext>
              </a:extLst>
            </p:cNvPr>
            <p:cNvCxnSpPr>
              <a:cxnSpLocks/>
              <a:stCxn id="5" idx="1"/>
              <a:endCxn id="4" idx="1"/>
            </p:cNvCxnSpPr>
            <p:nvPr/>
          </p:nvCxnSpPr>
          <p:spPr>
            <a:xfrm rot="10800000">
              <a:off x="3576250" y="1251972"/>
              <a:ext cx="12700" cy="1058334"/>
            </a:xfrm>
            <a:prstGeom prst="bentConnector3">
              <a:avLst>
                <a:gd name="adj1" fmla="val 643095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062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直接箭头连接符 224">
            <a:extLst>
              <a:ext uri="{FF2B5EF4-FFF2-40B4-BE49-F238E27FC236}">
                <a16:creationId xmlns:a16="http://schemas.microsoft.com/office/drawing/2014/main" id="{37E67509-2B19-BA63-91B4-CA3E3B2694D9}"/>
              </a:ext>
            </a:extLst>
          </p:cNvPr>
          <p:cNvCxnSpPr>
            <a:cxnSpLocks/>
            <a:stCxn id="586" idx="3"/>
            <a:endCxn id="532" idx="1"/>
          </p:cNvCxnSpPr>
          <p:nvPr/>
        </p:nvCxnSpPr>
        <p:spPr>
          <a:xfrm flipV="1">
            <a:off x="3615107" y="3131145"/>
            <a:ext cx="479296" cy="131874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24">
            <a:extLst>
              <a:ext uri="{FF2B5EF4-FFF2-40B4-BE49-F238E27FC236}">
                <a16:creationId xmlns:a16="http://schemas.microsoft.com/office/drawing/2014/main" id="{8B12BFDD-C3D2-FA92-99D5-C27615B0B511}"/>
              </a:ext>
            </a:extLst>
          </p:cNvPr>
          <p:cNvCxnSpPr>
            <a:cxnSpLocks/>
            <a:stCxn id="531" idx="2"/>
            <a:endCxn id="532" idx="0"/>
          </p:cNvCxnSpPr>
          <p:nvPr/>
        </p:nvCxnSpPr>
        <p:spPr>
          <a:xfrm flipH="1">
            <a:off x="5801863" y="1745245"/>
            <a:ext cx="215" cy="3379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接箭头连接符 224">
            <a:extLst>
              <a:ext uri="{FF2B5EF4-FFF2-40B4-BE49-F238E27FC236}">
                <a16:creationId xmlns:a16="http://schemas.microsoft.com/office/drawing/2014/main" id="{766332B0-5904-E5F3-6630-4890D58B795A}"/>
              </a:ext>
            </a:extLst>
          </p:cNvPr>
          <p:cNvCxnSpPr>
            <a:cxnSpLocks/>
            <a:stCxn id="538" idx="3"/>
            <a:endCxn id="532" idx="1"/>
          </p:cNvCxnSpPr>
          <p:nvPr/>
        </p:nvCxnSpPr>
        <p:spPr>
          <a:xfrm>
            <a:off x="3615107" y="2662832"/>
            <a:ext cx="479296" cy="46831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接箭头连接符 224">
            <a:extLst>
              <a:ext uri="{FF2B5EF4-FFF2-40B4-BE49-F238E27FC236}">
                <a16:creationId xmlns:a16="http://schemas.microsoft.com/office/drawing/2014/main" id="{26D1DB7C-2DFA-6C6C-2540-A8F596B3CA1F}"/>
              </a:ext>
            </a:extLst>
          </p:cNvPr>
          <p:cNvCxnSpPr>
            <a:cxnSpLocks/>
            <a:stCxn id="534" idx="3"/>
            <a:endCxn id="545" idx="0"/>
          </p:cNvCxnSpPr>
          <p:nvPr/>
        </p:nvCxnSpPr>
        <p:spPr>
          <a:xfrm flipV="1">
            <a:off x="3615810" y="5220072"/>
            <a:ext cx="2187366" cy="896557"/>
          </a:xfrm>
          <a:prstGeom prst="bentConnector4">
            <a:avLst>
              <a:gd name="adj1" fmla="val 11318"/>
              <a:gd name="adj2" fmla="val 15706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接箭头连接符 224">
            <a:extLst>
              <a:ext uri="{FF2B5EF4-FFF2-40B4-BE49-F238E27FC236}">
                <a16:creationId xmlns:a16="http://schemas.microsoft.com/office/drawing/2014/main" id="{34602058-9AA0-4A5E-6A1B-358A6EBC259B}"/>
              </a:ext>
            </a:extLst>
          </p:cNvPr>
          <p:cNvCxnSpPr>
            <a:cxnSpLocks/>
            <a:stCxn id="532" idx="2"/>
            <a:endCxn id="545" idx="0"/>
          </p:cNvCxnSpPr>
          <p:nvPr/>
        </p:nvCxnSpPr>
        <p:spPr>
          <a:xfrm>
            <a:off x="5801863" y="4179076"/>
            <a:ext cx="1313" cy="10409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FECB12A6-0C7E-D454-B9B7-63742343C0B7}"/>
              </a:ext>
            </a:extLst>
          </p:cNvPr>
          <p:cNvCxnSpPr>
            <a:cxnSpLocks/>
            <a:stCxn id="196" idx="0"/>
            <a:endCxn id="201" idx="2"/>
          </p:cNvCxnSpPr>
          <p:nvPr/>
        </p:nvCxnSpPr>
        <p:spPr>
          <a:xfrm flipV="1">
            <a:off x="1821095" y="737928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83352063-A525-5AE1-3C63-378318EDE9F3}"/>
              </a:ext>
            </a:extLst>
          </p:cNvPr>
          <p:cNvCxnSpPr>
            <a:cxnSpLocks/>
            <a:stCxn id="197" idx="0"/>
            <a:endCxn id="202" idx="2"/>
          </p:cNvCxnSpPr>
          <p:nvPr/>
        </p:nvCxnSpPr>
        <p:spPr>
          <a:xfrm flipV="1">
            <a:off x="2124718" y="737928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F377A427-AC36-6133-DF48-B85EB8C86F14}"/>
              </a:ext>
            </a:extLst>
          </p:cNvPr>
          <p:cNvCxnSpPr>
            <a:cxnSpLocks/>
            <a:stCxn id="198" idx="0"/>
            <a:endCxn id="203" idx="2"/>
          </p:cNvCxnSpPr>
          <p:nvPr/>
        </p:nvCxnSpPr>
        <p:spPr>
          <a:xfrm flipV="1">
            <a:off x="2424830" y="737928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77D2A68-3B7C-3615-B9E3-BD264A78019D}"/>
              </a:ext>
            </a:extLst>
          </p:cNvPr>
          <p:cNvCxnSpPr>
            <a:cxnSpLocks/>
            <a:stCxn id="199" idx="0"/>
            <a:endCxn id="204" idx="2"/>
          </p:cNvCxnSpPr>
          <p:nvPr/>
        </p:nvCxnSpPr>
        <p:spPr>
          <a:xfrm flipV="1">
            <a:off x="2726747" y="737928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A9F8305B-4105-DDBD-043E-230D9E554D1F}"/>
              </a:ext>
            </a:extLst>
          </p:cNvPr>
          <p:cNvCxnSpPr>
            <a:cxnSpLocks/>
            <a:stCxn id="200" idx="0"/>
            <a:endCxn id="205" idx="2"/>
          </p:cNvCxnSpPr>
          <p:nvPr/>
        </p:nvCxnSpPr>
        <p:spPr>
          <a:xfrm flipV="1">
            <a:off x="3028650" y="737928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矩形: 圆角 192">
                <a:extLst>
                  <a:ext uri="{FF2B5EF4-FFF2-40B4-BE49-F238E27FC236}">
                    <a16:creationId xmlns:a16="http://schemas.microsoft.com/office/drawing/2014/main" id="{4A3E22FD-279E-CE80-0E06-4B3700FCE0F3}"/>
                  </a:ext>
                </a:extLst>
              </p:cNvPr>
              <p:cNvSpPr/>
              <p:nvPr/>
            </p:nvSpPr>
            <p:spPr>
              <a:xfrm>
                <a:off x="795151" y="1358048"/>
                <a:ext cx="234799" cy="1778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3" name="矩形: 圆角 192">
                <a:extLst>
                  <a:ext uri="{FF2B5EF4-FFF2-40B4-BE49-F238E27FC236}">
                    <a16:creationId xmlns:a16="http://schemas.microsoft.com/office/drawing/2014/main" id="{4A3E22FD-279E-CE80-0E06-4B3700FCE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51" y="1358048"/>
                <a:ext cx="234799" cy="177800"/>
              </a:xfrm>
              <a:prstGeom prst="roundRect">
                <a:avLst/>
              </a:prstGeom>
              <a:blipFill>
                <a:blip r:embed="rId3"/>
                <a:stretch>
                  <a:fillRect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矩形: 圆角 193">
                <a:extLst>
                  <a:ext uri="{FF2B5EF4-FFF2-40B4-BE49-F238E27FC236}">
                    <a16:creationId xmlns:a16="http://schemas.microsoft.com/office/drawing/2014/main" id="{44D48BE9-5466-D73F-5F52-FBE45922DB3C}"/>
                  </a:ext>
                </a:extLst>
              </p:cNvPr>
              <p:cNvSpPr/>
              <p:nvPr/>
            </p:nvSpPr>
            <p:spPr>
              <a:xfrm>
                <a:off x="1095263" y="1358954"/>
                <a:ext cx="234799" cy="1778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4" name="矩形: 圆角 193">
                <a:extLst>
                  <a:ext uri="{FF2B5EF4-FFF2-40B4-BE49-F238E27FC236}">
                    <a16:creationId xmlns:a16="http://schemas.microsoft.com/office/drawing/2014/main" id="{44D48BE9-5466-D73F-5F52-FBE45922D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63" y="1358954"/>
                <a:ext cx="234799" cy="177800"/>
              </a:xfrm>
              <a:prstGeom prst="roundRect">
                <a:avLst/>
              </a:prstGeom>
              <a:blipFill>
                <a:blip r:embed="rId4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矩形: 圆角 194">
                <a:extLst>
                  <a:ext uri="{FF2B5EF4-FFF2-40B4-BE49-F238E27FC236}">
                    <a16:creationId xmlns:a16="http://schemas.microsoft.com/office/drawing/2014/main" id="{2A83C71C-4A7C-0036-DDE1-7B5C3D339C18}"/>
                  </a:ext>
                </a:extLst>
              </p:cNvPr>
              <p:cNvSpPr/>
              <p:nvPr/>
            </p:nvSpPr>
            <p:spPr>
              <a:xfrm>
                <a:off x="1397534" y="1358954"/>
                <a:ext cx="234799" cy="1778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5" name="矩形: 圆角 194">
                <a:extLst>
                  <a:ext uri="{FF2B5EF4-FFF2-40B4-BE49-F238E27FC236}">
                    <a16:creationId xmlns:a16="http://schemas.microsoft.com/office/drawing/2014/main" id="{2A83C71C-4A7C-0036-DDE1-7B5C3D339C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534" y="1358954"/>
                <a:ext cx="234799" cy="177800"/>
              </a:xfrm>
              <a:prstGeom prst="roundRect">
                <a:avLst/>
              </a:prstGeom>
              <a:blipFill>
                <a:blip r:embed="rId5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矩形: 圆角 195">
                <a:extLst>
                  <a:ext uri="{FF2B5EF4-FFF2-40B4-BE49-F238E27FC236}">
                    <a16:creationId xmlns:a16="http://schemas.microsoft.com/office/drawing/2014/main" id="{C13285BF-8A48-7C09-1333-864AC02DB69E}"/>
                  </a:ext>
                </a:extLst>
              </p:cNvPr>
              <p:cNvSpPr/>
              <p:nvPr/>
            </p:nvSpPr>
            <p:spPr>
              <a:xfrm>
                <a:off x="1703695" y="1358954"/>
                <a:ext cx="234799" cy="1778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6" name="矩形: 圆角 195">
                <a:extLst>
                  <a:ext uri="{FF2B5EF4-FFF2-40B4-BE49-F238E27FC236}">
                    <a16:creationId xmlns:a16="http://schemas.microsoft.com/office/drawing/2014/main" id="{C13285BF-8A48-7C09-1333-864AC02DB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695" y="1358954"/>
                <a:ext cx="234799" cy="177800"/>
              </a:xfrm>
              <a:prstGeom prst="roundRect">
                <a:avLst/>
              </a:prstGeom>
              <a:blipFill>
                <a:blip r:embed="rId6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矩形: 圆角 196">
                <a:extLst>
                  <a:ext uri="{FF2B5EF4-FFF2-40B4-BE49-F238E27FC236}">
                    <a16:creationId xmlns:a16="http://schemas.microsoft.com/office/drawing/2014/main" id="{8D924932-6B0C-A879-79FA-9DE4C0B9A8A4}"/>
                  </a:ext>
                </a:extLst>
              </p:cNvPr>
              <p:cNvSpPr/>
              <p:nvPr/>
            </p:nvSpPr>
            <p:spPr>
              <a:xfrm>
                <a:off x="2007318" y="1358954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7" name="矩形: 圆角 196">
                <a:extLst>
                  <a:ext uri="{FF2B5EF4-FFF2-40B4-BE49-F238E27FC236}">
                    <a16:creationId xmlns:a16="http://schemas.microsoft.com/office/drawing/2014/main" id="{8D924932-6B0C-A879-79FA-9DE4C0B9A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318" y="1358954"/>
                <a:ext cx="234799" cy="177800"/>
              </a:xfrm>
              <a:prstGeom prst="roundRect">
                <a:avLst/>
              </a:prstGeom>
              <a:blipFill>
                <a:blip r:embed="rId7"/>
                <a:stretch>
                  <a:fillRect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矩形: 圆角 197">
                <a:extLst>
                  <a:ext uri="{FF2B5EF4-FFF2-40B4-BE49-F238E27FC236}">
                    <a16:creationId xmlns:a16="http://schemas.microsoft.com/office/drawing/2014/main" id="{CF903535-058C-230C-5747-FDE5027D16EE}"/>
                  </a:ext>
                </a:extLst>
              </p:cNvPr>
              <p:cNvSpPr/>
              <p:nvPr/>
            </p:nvSpPr>
            <p:spPr>
              <a:xfrm>
                <a:off x="2307430" y="1358954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8" name="矩形: 圆角 197">
                <a:extLst>
                  <a:ext uri="{FF2B5EF4-FFF2-40B4-BE49-F238E27FC236}">
                    <a16:creationId xmlns:a16="http://schemas.microsoft.com/office/drawing/2014/main" id="{CF903535-058C-230C-5747-FDE5027D1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430" y="1358954"/>
                <a:ext cx="234799" cy="177800"/>
              </a:xfrm>
              <a:prstGeom prst="roundRect">
                <a:avLst/>
              </a:prstGeom>
              <a:blipFill>
                <a:blip r:embed="rId8"/>
                <a:stretch>
                  <a:fillRect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矩形: 圆角 198">
                <a:extLst>
                  <a:ext uri="{FF2B5EF4-FFF2-40B4-BE49-F238E27FC236}">
                    <a16:creationId xmlns:a16="http://schemas.microsoft.com/office/drawing/2014/main" id="{C5F9B515-CAF0-9952-5D5C-0ABA7A8918A2}"/>
                  </a:ext>
                </a:extLst>
              </p:cNvPr>
              <p:cNvSpPr/>
              <p:nvPr/>
            </p:nvSpPr>
            <p:spPr>
              <a:xfrm>
                <a:off x="2609347" y="1358954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9" name="矩形: 圆角 198">
                <a:extLst>
                  <a:ext uri="{FF2B5EF4-FFF2-40B4-BE49-F238E27FC236}">
                    <a16:creationId xmlns:a16="http://schemas.microsoft.com/office/drawing/2014/main" id="{C5F9B515-CAF0-9952-5D5C-0ABA7A8918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347" y="1358954"/>
                <a:ext cx="234799" cy="177800"/>
              </a:xfrm>
              <a:prstGeom prst="roundRect">
                <a:avLst/>
              </a:prstGeom>
              <a:blipFill>
                <a:blip r:embed="rId9"/>
                <a:stretch>
                  <a:fillRect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矩形: 圆角 199">
                <a:extLst>
                  <a:ext uri="{FF2B5EF4-FFF2-40B4-BE49-F238E27FC236}">
                    <a16:creationId xmlns:a16="http://schemas.microsoft.com/office/drawing/2014/main" id="{28DCC602-CE9B-99B0-98F6-3FAC77B9E52C}"/>
                  </a:ext>
                </a:extLst>
              </p:cNvPr>
              <p:cNvSpPr/>
              <p:nvPr/>
            </p:nvSpPr>
            <p:spPr>
              <a:xfrm>
                <a:off x="2911250" y="1358954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0" name="矩形: 圆角 199">
                <a:extLst>
                  <a:ext uri="{FF2B5EF4-FFF2-40B4-BE49-F238E27FC236}">
                    <a16:creationId xmlns:a16="http://schemas.microsoft.com/office/drawing/2014/main" id="{28DCC602-CE9B-99B0-98F6-3FAC77B9E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250" y="1358954"/>
                <a:ext cx="234799" cy="177800"/>
              </a:xfrm>
              <a:prstGeom prst="roundRect">
                <a:avLst/>
              </a:prstGeom>
              <a:blipFill>
                <a:blip r:embed="rId10"/>
                <a:stretch>
                  <a:fillRect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矩形: 圆角 200">
                <a:extLst>
                  <a:ext uri="{FF2B5EF4-FFF2-40B4-BE49-F238E27FC236}">
                    <a16:creationId xmlns:a16="http://schemas.microsoft.com/office/drawing/2014/main" id="{E22943A0-DE69-BF15-B699-AFB61D236991}"/>
                  </a:ext>
                </a:extLst>
              </p:cNvPr>
              <p:cNvSpPr/>
              <p:nvPr/>
            </p:nvSpPr>
            <p:spPr>
              <a:xfrm>
                <a:off x="1703695" y="560128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1" name="矩形: 圆角 200">
                <a:extLst>
                  <a:ext uri="{FF2B5EF4-FFF2-40B4-BE49-F238E27FC236}">
                    <a16:creationId xmlns:a16="http://schemas.microsoft.com/office/drawing/2014/main" id="{E22943A0-DE69-BF15-B699-AFB61D2369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695" y="560128"/>
                <a:ext cx="234799" cy="177800"/>
              </a:xfrm>
              <a:prstGeom prst="roundRect">
                <a:avLst/>
              </a:prstGeom>
              <a:blipFill>
                <a:blip r:embed="rId7"/>
                <a:stretch>
                  <a:fillRect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矩形: 圆角 201">
                <a:extLst>
                  <a:ext uri="{FF2B5EF4-FFF2-40B4-BE49-F238E27FC236}">
                    <a16:creationId xmlns:a16="http://schemas.microsoft.com/office/drawing/2014/main" id="{644B39D1-DE63-3365-039F-4335EF342639}"/>
                  </a:ext>
                </a:extLst>
              </p:cNvPr>
              <p:cNvSpPr/>
              <p:nvPr/>
            </p:nvSpPr>
            <p:spPr>
              <a:xfrm>
                <a:off x="2007318" y="560128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2" name="矩形: 圆角 201">
                <a:extLst>
                  <a:ext uri="{FF2B5EF4-FFF2-40B4-BE49-F238E27FC236}">
                    <a16:creationId xmlns:a16="http://schemas.microsoft.com/office/drawing/2014/main" id="{644B39D1-DE63-3365-039F-4335EF342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318" y="560128"/>
                <a:ext cx="234799" cy="177800"/>
              </a:xfrm>
              <a:prstGeom prst="roundRect">
                <a:avLst/>
              </a:prstGeom>
              <a:blipFill>
                <a:blip r:embed="rId11"/>
                <a:stretch>
                  <a:fillRect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矩形: 圆角 202">
                <a:extLst>
                  <a:ext uri="{FF2B5EF4-FFF2-40B4-BE49-F238E27FC236}">
                    <a16:creationId xmlns:a16="http://schemas.microsoft.com/office/drawing/2014/main" id="{F6F1DEBD-7612-A7EC-1A29-A84D160A07A6}"/>
                  </a:ext>
                </a:extLst>
              </p:cNvPr>
              <p:cNvSpPr/>
              <p:nvPr/>
            </p:nvSpPr>
            <p:spPr>
              <a:xfrm>
                <a:off x="2307430" y="560128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3" name="矩形: 圆角 202">
                <a:extLst>
                  <a:ext uri="{FF2B5EF4-FFF2-40B4-BE49-F238E27FC236}">
                    <a16:creationId xmlns:a16="http://schemas.microsoft.com/office/drawing/2014/main" id="{F6F1DEBD-7612-A7EC-1A29-A84D160A0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430" y="560128"/>
                <a:ext cx="234799" cy="177800"/>
              </a:xfrm>
              <a:prstGeom prst="roundRect">
                <a:avLst/>
              </a:prstGeom>
              <a:blipFill>
                <a:blip r:embed="rId12"/>
                <a:stretch>
                  <a:fillRect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矩形: 圆角 203">
                <a:extLst>
                  <a:ext uri="{FF2B5EF4-FFF2-40B4-BE49-F238E27FC236}">
                    <a16:creationId xmlns:a16="http://schemas.microsoft.com/office/drawing/2014/main" id="{05BA8FB7-2DA7-0516-C72F-683AB7245097}"/>
                  </a:ext>
                </a:extLst>
              </p:cNvPr>
              <p:cNvSpPr/>
              <p:nvPr/>
            </p:nvSpPr>
            <p:spPr>
              <a:xfrm>
                <a:off x="2609347" y="560128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4" name="矩形: 圆角 203">
                <a:extLst>
                  <a:ext uri="{FF2B5EF4-FFF2-40B4-BE49-F238E27FC236}">
                    <a16:creationId xmlns:a16="http://schemas.microsoft.com/office/drawing/2014/main" id="{05BA8FB7-2DA7-0516-C72F-683AB72450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347" y="560128"/>
                <a:ext cx="234799" cy="177800"/>
              </a:xfrm>
              <a:prstGeom prst="roundRect">
                <a:avLst/>
              </a:prstGeom>
              <a:blipFill>
                <a:blip r:embed="rId13"/>
                <a:stretch>
                  <a:fillRect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矩形: 圆角 204">
                <a:extLst>
                  <a:ext uri="{FF2B5EF4-FFF2-40B4-BE49-F238E27FC236}">
                    <a16:creationId xmlns:a16="http://schemas.microsoft.com/office/drawing/2014/main" id="{D76B796A-AECE-A81B-E02E-9F05528CE186}"/>
                  </a:ext>
                </a:extLst>
              </p:cNvPr>
              <p:cNvSpPr/>
              <p:nvPr/>
            </p:nvSpPr>
            <p:spPr>
              <a:xfrm>
                <a:off x="2911250" y="560128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5" name="矩形: 圆角 204">
                <a:extLst>
                  <a:ext uri="{FF2B5EF4-FFF2-40B4-BE49-F238E27FC236}">
                    <a16:creationId xmlns:a16="http://schemas.microsoft.com/office/drawing/2014/main" id="{D76B796A-AECE-A81B-E02E-9F05528CE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250" y="560128"/>
                <a:ext cx="234799" cy="177800"/>
              </a:xfrm>
              <a:prstGeom prst="roundRect">
                <a:avLst/>
              </a:prstGeom>
              <a:blipFill>
                <a:blip r:embed="rId14"/>
                <a:stretch>
                  <a:fillRect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8EFCBA19-1D51-7AA4-42D5-3EF8780DCC76}"/>
              </a:ext>
            </a:extLst>
          </p:cNvPr>
          <p:cNvSpPr/>
          <p:nvPr/>
        </p:nvSpPr>
        <p:spPr>
          <a:xfrm>
            <a:off x="775491" y="859843"/>
            <a:ext cx="2699655" cy="40930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 Black" panose="020B0A04020102020204" pitchFamily="34" charset="0"/>
              </a:rPr>
              <a:t>Policy Model</a:t>
            </a:r>
            <a:endParaRPr lang="zh-CN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8" name="矩形: 圆角 527">
                <a:extLst>
                  <a:ext uri="{FF2B5EF4-FFF2-40B4-BE49-F238E27FC236}">
                    <a16:creationId xmlns:a16="http://schemas.microsoft.com/office/drawing/2014/main" id="{61815C3F-C429-E528-5578-E9DA2511A1DC}"/>
                  </a:ext>
                </a:extLst>
              </p:cNvPr>
              <p:cNvSpPr/>
              <p:nvPr/>
            </p:nvSpPr>
            <p:spPr>
              <a:xfrm>
                <a:off x="623403" y="22859"/>
                <a:ext cx="3008086" cy="1704967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采样</a:t>
                </a:r>
                <a:endParaRPr lang="en-US" altLang="zh-CN" sz="1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𝑟𝑒𝑠𝑝𝑜𝑛𝑠𝑒</m:t>
                      </m:r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𝑟𝑒𝑠𝑝𝑜𝑛𝑠𝑒</m:t>
                          </m:r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|</m:t>
                          </m:r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𝑞𝑢𝑒𝑟𝑦</m:t>
                          </m:r>
                        </m:e>
                      </m:d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28" name="矩形: 圆角 527">
                <a:extLst>
                  <a:ext uri="{FF2B5EF4-FFF2-40B4-BE49-F238E27FC236}">
                    <a16:creationId xmlns:a16="http://schemas.microsoft.com/office/drawing/2014/main" id="{61815C3F-C429-E528-5578-E9DA2511A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03" y="22859"/>
                <a:ext cx="3008086" cy="1704967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矩形: 圆角 164">
                <a:extLst>
                  <a:ext uri="{FF2B5EF4-FFF2-40B4-BE49-F238E27FC236}">
                    <a16:creationId xmlns:a16="http://schemas.microsoft.com/office/drawing/2014/main" id="{95799CB4-0017-4B52-72FA-8B1B46D678EC}"/>
                  </a:ext>
                </a:extLst>
              </p:cNvPr>
              <p:cNvSpPr/>
              <p:nvPr/>
            </p:nvSpPr>
            <p:spPr>
              <a:xfrm>
                <a:off x="4426011" y="1354601"/>
                <a:ext cx="234799" cy="1778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5" name="矩形: 圆角 164">
                <a:extLst>
                  <a:ext uri="{FF2B5EF4-FFF2-40B4-BE49-F238E27FC236}">
                    <a16:creationId xmlns:a16="http://schemas.microsoft.com/office/drawing/2014/main" id="{95799CB4-0017-4B52-72FA-8B1B46D67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011" y="1354601"/>
                <a:ext cx="234799" cy="177800"/>
              </a:xfrm>
              <a:prstGeom prst="roundRect">
                <a:avLst/>
              </a:prstGeom>
              <a:blipFill>
                <a:blip r:embed="rId16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矩形: 圆角 165">
                <a:extLst>
                  <a:ext uri="{FF2B5EF4-FFF2-40B4-BE49-F238E27FC236}">
                    <a16:creationId xmlns:a16="http://schemas.microsoft.com/office/drawing/2014/main" id="{E1A1AD02-0DB8-767C-6716-115C1948B309}"/>
                  </a:ext>
                </a:extLst>
              </p:cNvPr>
              <p:cNvSpPr/>
              <p:nvPr/>
            </p:nvSpPr>
            <p:spPr>
              <a:xfrm>
                <a:off x="4726123" y="1355507"/>
                <a:ext cx="234799" cy="1778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6" name="矩形: 圆角 165">
                <a:extLst>
                  <a:ext uri="{FF2B5EF4-FFF2-40B4-BE49-F238E27FC236}">
                    <a16:creationId xmlns:a16="http://schemas.microsoft.com/office/drawing/2014/main" id="{E1A1AD02-0DB8-767C-6716-115C1948B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123" y="1355507"/>
                <a:ext cx="234799" cy="177800"/>
              </a:xfrm>
              <a:prstGeom prst="roundRect">
                <a:avLst/>
              </a:prstGeom>
              <a:blipFill>
                <a:blip r:embed="rId17"/>
                <a:stretch>
                  <a:fillRect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矩形: 圆角 166">
                <a:extLst>
                  <a:ext uri="{FF2B5EF4-FFF2-40B4-BE49-F238E27FC236}">
                    <a16:creationId xmlns:a16="http://schemas.microsoft.com/office/drawing/2014/main" id="{F5BCB5E3-3D47-7D5D-D5FF-436B2DDC2F45}"/>
                  </a:ext>
                </a:extLst>
              </p:cNvPr>
              <p:cNvSpPr/>
              <p:nvPr/>
            </p:nvSpPr>
            <p:spPr>
              <a:xfrm>
                <a:off x="5028394" y="1355507"/>
                <a:ext cx="234799" cy="1778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7" name="矩形: 圆角 166">
                <a:extLst>
                  <a:ext uri="{FF2B5EF4-FFF2-40B4-BE49-F238E27FC236}">
                    <a16:creationId xmlns:a16="http://schemas.microsoft.com/office/drawing/2014/main" id="{F5BCB5E3-3D47-7D5D-D5FF-436B2DDC2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394" y="1355507"/>
                <a:ext cx="234799" cy="177800"/>
              </a:xfrm>
              <a:prstGeom prst="roundRect">
                <a:avLst/>
              </a:prstGeom>
              <a:blipFill>
                <a:blip r:embed="rId18"/>
                <a:stretch>
                  <a:fillRect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矩形: 圆角 167">
                <a:extLst>
                  <a:ext uri="{FF2B5EF4-FFF2-40B4-BE49-F238E27FC236}">
                    <a16:creationId xmlns:a16="http://schemas.microsoft.com/office/drawing/2014/main" id="{121010D6-DE6B-70E1-C7EC-4636D9590D55}"/>
                  </a:ext>
                </a:extLst>
              </p:cNvPr>
              <p:cNvSpPr/>
              <p:nvPr/>
            </p:nvSpPr>
            <p:spPr>
              <a:xfrm>
                <a:off x="5334555" y="1355507"/>
                <a:ext cx="234799" cy="1778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8" name="矩形: 圆角 167">
                <a:extLst>
                  <a:ext uri="{FF2B5EF4-FFF2-40B4-BE49-F238E27FC236}">
                    <a16:creationId xmlns:a16="http://schemas.microsoft.com/office/drawing/2014/main" id="{121010D6-DE6B-70E1-C7EC-4636D9590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555" y="1355507"/>
                <a:ext cx="234799" cy="177800"/>
              </a:xfrm>
              <a:prstGeom prst="roundRect">
                <a:avLst/>
              </a:prstGeom>
              <a:blipFill>
                <a:blip r:embed="rId19"/>
                <a:stretch>
                  <a:fillRect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矩形: 圆角 168">
                <a:extLst>
                  <a:ext uri="{FF2B5EF4-FFF2-40B4-BE49-F238E27FC236}">
                    <a16:creationId xmlns:a16="http://schemas.microsoft.com/office/drawing/2014/main" id="{41944982-54F8-BA9B-3613-E0A8BDA644AB}"/>
                  </a:ext>
                </a:extLst>
              </p:cNvPr>
              <p:cNvSpPr/>
              <p:nvPr/>
            </p:nvSpPr>
            <p:spPr>
              <a:xfrm>
                <a:off x="5638178" y="1355507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9" name="矩形: 圆角 168">
                <a:extLst>
                  <a:ext uri="{FF2B5EF4-FFF2-40B4-BE49-F238E27FC236}">
                    <a16:creationId xmlns:a16="http://schemas.microsoft.com/office/drawing/2014/main" id="{41944982-54F8-BA9B-3613-E0A8BDA64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178" y="1355507"/>
                <a:ext cx="234799" cy="177800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矩形: 圆角 169">
                <a:extLst>
                  <a:ext uri="{FF2B5EF4-FFF2-40B4-BE49-F238E27FC236}">
                    <a16:creationId xmlns:a16="http://schemas.microsoft.com/office/drawing/2014/main" id="{31860AD3-2805-79ED-66FD-D6A05EA6DD13}"/>
                  </a:ext>
                </a:extLst>
              </p:cNvPr>
              <p:cNvSpPr/>
              <p:nvPr/>
            </p:nvSpPr>
            <p:spPr>
              <a:xfrm>
                <a:off x="5938290" y="1355507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0" name="矩形: 圆角 169">
                <a:extLst>
                  <a:ext uri="{FF2B5EF4-FFF2-40B4-BE49-F238E27FC236}">
                    <a16:creationId xmlns:a16="http://schemas.microsoft.com/office/drawing/2014/main" id="{31860AD3-2805-79ED-66FD-D6A05EA6DD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290" y="1355507"/>
                <a:ext cx="234799" cy="177800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矩形: 圆角 170">
                <a:extLst>
                  <a:ext uri="{FF2B5EF4-FFF2-40B4-BE49-F238E27FC236}">
                    <a16:creationId xmlns:a16="http://schemas.microsoft.com/office/drawing/2014/main" id="{9A666711-847D-AD34-247E-C52A5D765AAA}"/>
                  </a:ext>
                </a:extLst>
              </p:cNvPr>
              <p:cNvSpPr/>
              <p:nvPr/>
            </p:nvSpPr>
            <p:spPr>
              <a:xfrm>
                <a:off x="6240207" y="1355507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1" name="矩形: 圆角 170">
                <a:extLst>
                  <a:ext uri="{FF2B5EF4-FFF2-40B4-BE49-F238E27FC236}">
                    <a16:creationId xmlns:a16="http://schemas.microsoft.com/office/drawing/2014/main" id="{9A666711-847D-AD34-247E-C52A5D765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207" y="1355507"/>
                <a:ext cx="234799" cy="177800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矩形: 圆角 171">
                <a:extLst>
                  <a:ext uri="{FF2B5EF4-FFF2-40B4-BE49-F238E27FC236}">
                    <a16:creationId xmlns:a16="http://schemas.microsoft.com/office/drawing/2014/main" id="{B2A73F21-06F6-1871-58EF-30096BC15593}"/>
                  </a:ext>
                </a:extLst>
              </p:cNvPr>
              <p:cNvSpPr/>
              <p:nvPr/>
            </p:nvSpPr>
            <p:spPr>
              <a:xfrm>
                <a:off x="6542110" y="1355507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2" name="矩形: 圆角 171">
                <a:extLst>
                  <a:ext uri="{FF2B5EF4-FFF2-40B4-BE49-F238E27FC236}">
                    <a16:creationId xmlns:a16="http://schemas.microsoft.com/office/drawing/2014/main" id="{B2A73F21-06F6-1871-58EF-30096BC15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110" y="1355507"/>
                <a:ext cx="234799" cy="177800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矩形: 圆角 183">
                <a:extLst>
                  <a:ext uri="{FF2B5EF4-FFF2-40B4-BE49-F238E27FC236}">
                    <a16:creationId xmlns:a16="http://schemas.microsoft.com/office/drawing/2014/main" id="{D7057CD6-77AC-2A7D-36B0-FFA76565A0C0}"/>
                  </a:ext>
                </a:extLst>
              </p:cNvPr>
              <p:cNvSpPr/>
              <p:nvPr/>
            </p:nvSpPr>
            <p:spPr>
              <a:xfrm>
                <a:off x="6844014" y="1354601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4" name="矩形: 圆角 183">
                <a:extLst>
                  <a:ext uri="{FF2B5EF4-FFF2-40B4-BE49-F238E27FC236}">
                    <a16:creationId xmlns:a16="http://schemas.microsoft.com/office/drawing/2014/main" id="{D7057CD6-77AC-2A7D-36B0-FFA76565A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014" y="1354601"/>
                <a:ext cx="234799" cy="177800"/>
              </a:xfrm>
              <a:prstGeom prst="roundRect">
                <a:avLst/>
              </a:prstGeom>
              <a:blipFill>
                <a:blip r:embed="rId14"/>
                <a:stretch>
                  <a:fillRect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矩形: 圆角 184">
                <a:extLst>
                  <a:ext uri="{FF2B5EF4-FFF2-40B4-BE49-F238E27FC236}">
                    <a16:creationId xmlns:a16="http://schemas.microsoft.com/office/drawing/2014/main" id="{1321B997-7395-C5AD-E9E7-8CE114B56D93}"/>
                  </a:ext>
                </a:extLst>
              </p:cNvPr>
              <p:cNvSpPr/>
              <p:nvPr/>
            </p:nvSpPr>
            <p:spPr>
              <a:xfrm>
                <a:off x="6844013" y="555775"/>
                <a:ext cx="234799" cy="1778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5" name="矩形: 圆角 184">
                <a:extLst>
                  <a:ext uri="{FF2B5EF4-FFF2-40B4-BE49-F238E27FC236}">
                    <a16:creationId xmlns:a16="http://schemas.microsoft.com/office/drawing/2014/main" id="{1321B997-7395-C5AD-E9E7-8CE114B56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013" y="555775"/>
                <a:ext cx="234799" cy="177800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B00919BD-B2AD-7B9D-5A09-71F7DE62988D}"/>
              </a:ext>
            </a:extLst>
          </p:cNvPr>
          <p:cNvCxnSpPr>
            <a:cxnSpLocks/>
            <a:endCxn id="185" idx="2"/>
          </p:cNvCxnSpPr>
          <p:nvPr/>
        </p:nvCxnSpPr>
        <p:spPr>
          <a:xfrm flipV="1">
            <a:off x="6961413" y="733575"/>
            <a:ext cx="0" cy="101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42AA7390-BD20-71F1-53E7-310E60E826E4}"/>
              </a:ext>
            </a:extLst>
          </p:cNvPr>
          <p:cNvSpPr/>
          <p:nvPr/>
        </p:nvSpPr>
        <p:spPr>
          <a:xfrm>
            <a:off x="4406351" y="856396"/>
            <a:ext cx="2699655" cy="4093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 Black" panose="020B0A04020102020204" pitchFamily="34" charset="0"/>
              </a:rPr>
              <a:t>Reward Model*</a:t>
            </a:r>
            <a:endParaRPr lang="zh-CN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1" name="矩形: 圆角 530">
                <a:extLst>
                  <a:ext uri="{FF2B5EF4-FFF2-40B4-BE49-F238E27FC236}">
                    <a16:creationId xmlns:a16="http://schemas.microsoft.com/office/drawing/2014/main" id="{D5563A44-5969-386C-C2F3-990A1838343A}"/>
                  </a:ext>
                </a:extLst>
              </p:cNvPr>
              <p:cNvSpPr/>
              <p:nvPr/>
            </p:nvSpPr>
            <p:spPr>
              <a:xfrm>
                <a:off x="4298035" y="18506"/>
                <a:ext cx="3008086" cy="1726739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计算奖励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(sentence-level)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𝑅𝑒𝑤𝑎𝑟𝑑𝑀𝑜𝑑𝑒𝑙</m:t>
                      </m:r>
                      <m:d>
                        <m:d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𝑞𝑢𝑒𝑟𝑦</m:t>
                          </m:r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</m:t>
                          </m:r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𝑟𝑒𝑠𝑝𝑜𝑛𝑠𝑒</m:t>
                          </m:r>
                        </m:e>
                      </m:d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31" name="矩形: 圆角 530">
                <a:extLst>
                  <a:ext uri="{FF2B5EF4-FFF2-40B4-BE49-F238E27FC236}">
                    <a16:creationId xmlns:a16="http://schemas.microsoft.com/office/drawing/2014/main" id="{D5563A44-5969-386C-C2F3-990A18383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035" y="18506"/>
                <a:ext cx="3008086" cy="1726739"/>
              </a:xfrm>
              <a:prstGeom prst="roundRect">
                <a:avLst/>
              </a:prstGeom>
              <a:blipFill>
                <a:blip r:embed="rId25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矩形: 圆角 215">
                <a:extLst>
                  <a:ext uri="{FF2B5EF4-FFF2-40B4-BE49-F238E27FC236}">
                    <a16:creationId xmlns:a16="http://schemas.microsoft.com/office/drawing/2014/main" id="{8D13F1E5-AB2C-BD5E-C8A8-EBDA1B7C01AF}"/>
                  </a:ext>
                </a:extLst>
              </p:cNvPr>
              <p:cNvSpPr/>
              <p:nvPr/>
            </p:nvSpPr>
            <p:spPr>
              <a:xfrm>
                <a:off x="5239236" y="2991698"/>
                <a:ext cx="234799" cy="1778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6" name="矩形: 圆角 215">
                <a:extLst>
                  <a:ext uri="{FF2B5EF4-FFF2-40B4-BE49-F238E27FC236}">
                    <a16:creationId xmlns:a16="http://schemas.microsoft.com/office/drawing/2014/main" id="{8D13F1E5-AB2C-BD5E-C8A8-EBDA1B7C01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236" y="2991698"/>
                <a:ext cx="234799" cy="177800"/>
              </a:xfrm>
              <a:prstGeom prst="roundRect">
                <a:avLst/>
              </a:prstGeom>
              <a:blipFill>
                <a:blip r:embed="rId26"/>
                <a:stretch>
                  <a:fillRect l="-19512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矩形: 圆角 216">
                <a:extLst>
                  <a:ext uri="{FF2B5EF4-FFF2-40B4-BE49-F238E27FC236}">
                    <a16:creationId xmlns:a16="http://schemas.microsoft.com/office/drawing/2014/main" id="{86A92C18-AC25-6A1F-0D5E-148EE234CBA1}"/>
                  </a:ext>
                </a:extLst>
              </p:cNvPr>
              <p:cNvSpPr/>
              <p:nvPr/>
            </p:nvSpPr>
            <p:spPr>
              <a:xfrm>
                <a:off x="5542859" y="2991698"/>
                <a:ext cx="234799" cy="1778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7" name="矩形: 圆角 216">
                <a:extLst>
                  <a:ext uri="{FF2B5EF4-FFF2-40B4-BE49-F238E27FC236}">
                    <a16:creationId xmlns:a16="http://schemas.microsoft.com/office/drawing/2014/main" id="{86A92C18-AC25-6A1F-0D5E-148EE234CB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859" y="2991698"/>
                <a:ext cx="234799" cy="177800"/>
              </a:xfrm>
              <a:prstGeom prst="roundRect">
                <a:avLst/>
              </a:prstGeom>
              <a:blipFill>
                <a:blip r:embed="rId27"/>
                <a:stretch>
                  <a:fillRect l="-17073" b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矩形: 圆角 217">
                <a:extLst>
                  <a:ext uri="{FF2B5EF4-FFF2-40B4-BE49-F238E27FC236}">
                    <a16:creationId xmlns:a16="http://schemas.microsoft.com/office/drawing/2014/main" id="{58A729BF-41B5-FB69-A897-7AC60C882BB3}"/>
                  </a:ext>
                </a:extLst>
              </p:cNvPr>
              <p:cNvSpPr/>
              <p:nvPr/>
            </p:nvSpPr>
            <p:spPr>
              <a:xfrm>
                <a:off x="5842971" y="2991698"/>
                <a:ext cx="234799" cy="1778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8" name="矩形: 圆角 217">
                <a:extLst>
                  <a:ext uri="{FF2B5EF4-FFF2-40B4-BE49-F238E27FC236}">
                    <a16:creationId xmlns:a16="http://schemas.microsoft.com/office/drawing/2014/main" id="{58A729BF-41B5-FB69-A897-7AC60C882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971" y="2991698"/>
                <a:ext cx="234799" cy="177800"/>
              </a:xfrm>
              <a:prstGeom prst="roundRect">
                <a:avLst/>
              </a:prstGeom>
              <a:blipFill>
                <a:blip r:embed="rId28"/>
                <a:stretch>
                  <a:fillRect l="-17073" b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矩形: 圆角 218">
                <a:extLst>
                  <a:ext uri="{FF2B5EF4-FFF2-40B4-BE49-F238E27FC236}">
                    <a16:creationId xmlns:a16="http://schemas.microsoft.com/office/drawing/2014/main" id="{DA8B2FE1-F10A-9A76-1A87-0FC10C777AA9}"/>
                  </a:ext>
                </a:extLst>
              </p:cNvPr>
              <p:cNvSpPr/>
              <p:nvPr/>
            </p:nvSpPr>
            <p:spPr>
              <a:xfrm>
                <a:off x="6144888" y="2991698"/>
                <a:ext cx="234799" cy="1778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9" name="矩形: 圆角 218">
                <a:extLst>
                  <a:ext uri="{FF2B5EF4-FFF2-40B4-BE49-F238E27FC236}">
                    <a16:creationId xmlns:a16="http://schemas.microsoft.com/office/drawing/2014/main" id="{DA8B2FE1-F10A-9A76-1A87-0FC10C777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888" y="2991698"/>
                <a:ext cx="234799" cy="177800"/>
              </a:xfrm>
              <a:prstGeom prst="roundRect">
                <a:avLst/>
              </a:prstGeom>
              <a:blipFill>
                <a:blip r:embed="rId29"/>
                <a:stretch>
                  <a:fillRect l="-17073" b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矩形: 圆角 219">
                <a:extLst>
                  <a:ext uri="{FF2B5EF4-FFF2-40B4-BE49-F238E27FC236}">
                    <a16:creationId xmlns:a16="http://schemas.microsoft.com/office/drawing/2014/main" id="{BAFAB0E9-ED29-B639-AEC7-1098D6C4E325}"/>
                  </a:ext>
                </a:extLst>
              </p:cNvPr>
              <p:cNvSpPr/>
              <p:nvPr/>
            </p:nvSpPr>
            <p:spPr>
              <a:xfrm>
                <a:off x="6446791" y="2991698"/>
                <a:ext cx="234799" cy="1778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0" name="矩形: 圆角 219">
                <a:extLst>
                  <a:ext uri="{FF2B5EF4-FFF2-40B4-BE49-F238E27FC236}">
                    <a16:creationId xmlns:a16="http://schemas.microsoft.com/office/drawing/2014/main" id="{BAFAB0E9-ED29-B639-AEC7-1098D6C4E3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91" y="2991698"/>
                <a:ext cx="234799" cy="177800"/>
              </a:xfrm>
              <a:prstGeom prst="roundRect">
                <a:avLst/>
              </a:prstGeom>
              <a:blipFill>
                <a:blip r:embed="rId30"/>
                <a:stretch>
                  <a:fillRect l="-20000" b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矩形: 圆角 220">
                <a:extLst>
                  <a:ext uri="{FF2B5EF4-FFF2-40B4-BE49-F238E27FC236}">
                    <a16:creationId xmlns:a16="http://schemas.microsoft.com/office/drawing/2014/main" id="{9FAA87F8-0C2B-EA31-F567-DEC6C85A6831}"/>
                  </a:ext>
                </a:extLst>
              </p:cNvPr>
              <p:cNvSpPr/>
              <p:nvPr/>
            </p:nvSpPr>
            <p:spPr>
              <a:xfrm>
                <a:off x="4330692" y="2990792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1" name="矩形: 圆角 220">
                <a:extLst>
                  <a:ext uri="{FF2B5EF4-FFF2-40B4-BE49-F238E27FC236}">
                    <a16:creationId xmlns:a16="http://schemas.microsoft.com/office/drawing/2014/main" id="{9FAA87F8-0C2B-EA31-F567-DEC6C85A6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92" y="2990792"/>
                <a:ext cx="234799" cy="177800"/>
              </a:xfrm>
              <a:prstGeom prst="roundRect">
                <a:avLst/>
              </a:prstGeom>
              <a:blipFill>
                <a:blip r:embed="rId31"/>
                <a:stretch>
                  <a:fillRect l="-19512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矩形: 圆角 221">
                <a:extLst>
                  <a:ext uri="{FF2B5EF4-FFF2-40B4-BE49-F238E27FC236}">
                    <a16:creationId xmlns:a16="http://schemas.microsoft.com/office/drawing/2014/main" id="{5FBF6800-110B-F680-AED6-2C0C1D28A900}"/>
                  </a:ext>
                </a:extLst>
              </p:cNvPr>
              <p:cNvSpPr/>
              <p:nvPr/>
            </p:nvSpPr>
            <p:spPr>
              <a:xfrm>
                <a:off x="4630804" y="2991698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2" name="矩形: 圆角 221">
                <a:extLst>
                  <a:ext uri="{FF2B5EF4-FFF2-40B4-BE49-F238E27FC236}">
                    <a16:creationId xmlns:a16="http://schemas.microsoft.com/office/drawing/2014/main" id="{5FBF6800-110B-F680-AED6-2C0C1D28A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804" y="2991698"/>
                <a:ext cx="234799" cy="177800"/>
              </a:xfrm>
              <a:prstGeom prst="roundRect">
                <a:avLst/>
              </a:prstGeom>
              <a:blipFill>
                <a:blip r:embed="rId32"/>
                <a:stretch>
                  <a:fillRect l="-22500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矩形: 圆角 222">
                <a:extLst>
                  <a:ext uri="{FF2B5EF4-FFF2-40B4-BE49-F238E27FC236}">
                    <a16:creationId xmlns:a16="http://schemas.microsoft.com/office/drawing/2014/main" id="{84D155BD-4763-EFB0-FCA8-A1C87512842A}"/>
                  </a:ext>
                </a:extLst>
              </p:cNvPr>
              <p:cNvSpPr/>
              <p:nvPr/>
            </p:nvSpPr>
            <p:spPr>
              <a:xfrm>
                <a:off x="4933075" y="2991698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3" name="矩形: 圆角 222">
                <a:extLst>
                  <a:ext uri="{FF2B5EF4-FFF2-40B4-BE49-F238E27FC236}">
                    <a16:creationId xmlns:a16="http://schemas.microsoft.com/office/drawing/2014/main" id="{84D155BD-4763-EFB0-FCA8-A1C8751284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075" y="2991698"/>
                <a:ext cx="234799" cy="177800"/>
              </a:xfrm>
              <a:prstGeom prst="roundRect">
                <a:avLst/>
              </a:prstGeom>
              <a:blipFill>
                <a:blip r:embed="rId33"/>
                <a:stretch>
                  <a:fillRect l="-19512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矩形: 圆角 223">
                <a:extLst>
                  <a:ext uri="{FF2B5EF4-FFF2-40B4-BE49-F238E27FC236}">
                    <a16:creationId xmlns:a16="http://schemas.microsoft.com/office/drawing/2014/main" id="{DB584AF2-DB36-1CD3-91C4-A90FCFE040A9}"/>
                  </a:ext>
                </a:extLst>
              </p:cNvPr>
              <p:cNvSpPr/>
              <p:nvPr/>
            </p:nvSpPr>
            <p:spPr>
              <a:xfrm>
                <a:off x="6748694" y="2990792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4" name="矩形: 圆角 223">
                <a:extLst>
                  <a:ext uri="{FF2B5EF4-FFF2-40B4-BE49-F238E27FC236}">
                    <a16:creationId xmlns:a16="http://schemas.microsoft.com/office/drawing/2014/main" id="{DB584AF2-DB36-1CD3-91C4-A90FCFE04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94" y="2990792"/>
                <a:ext cx="234799" cy="177800"/>
              </a:xfrm>
              <a:prstGeom prst="roundRect">
                <a:avLst/>
              </a:prstGeom>
              <a:blipFill>
                <a:blip r:embed="rId34"/>
                <a:stretch>
                  <a:fillRect l="-17073" b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矩形: 圆角 233">
                <a:extLst>
                  <a:ext uri="{FF2B5EF4-FFF2-40B4-BE49-F238E27FC236}">
                    <a16:creationId xmlns:a16="http://schemas.microsoft.com/office/drawing/2014/main" id="{BE15A2BD-FE15-9CE4-1616-9604B511A5CC}"/>
                  </a:ext>
                </a:extLst>
              </p:cNvPr>
              <p:cNvSpPr/>
              <p:nvPr/>
            </p:nvSpPr>
            <p:spPr>
              <a:xfrm>
                <a:off x="5239236" y="3809217"/>
                <a:ext cx="234799" cy="1778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4" name="矩形: 圆角 233">
                <a:extLst>
                  <a:ext uri="{FF2B5EF4-FFF2-40B4-BE49-F238E27FC236}">
                    <a16:creationId xmlns:a16="http://schemas.microsoft.com/office/drawing/2014/main" id="{BE15A2BD-FE15-9CE4-1616-9604B511A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236" y="3809217"/>
                <a:ext cx="234799" cy="177800"/>
              </a:xfrm>
              <a:prstGeom prst="roundRect">
                <a:avLst/>
              </a:prstGeom>
              <a:blipFill>
                <a:blip r:embed="rId35"/>
                <a:stretch>
                  <a:fillRect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矩形: 圆角 234">
                <a:extLst>
                  <a:ext uri="{FF2B5EF4-FFF2-40B4-BE49-F238E27FC236}">
                    <a16:creationId xmlns:a16="http://schemas.microsoft.com/office/drawing/2014/main" id="{257B6B00-847D-3302-1827-2F6219B37408}"/>
                  </a:ext>
                </a:extLst>
              </p:cNvPr>
              <p:cNvSpPr/>
              <p:nvPr/>
            </p:nvSpPr>
            <p:spPr>
              <a:xfrm>
                <a:off x="5542859" y="3809217"/>
                <a:ext cx="234799" cy="1778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5" name="矩形: 圆角 234">
                <a:extLst>
                  <a:ext uri="{FF2B5EF4-FFF2-40B4-BE49-F238E27FC236}">
                    <a16:creationId xmlns:a16="http://schemas.microsoft.com/office/drawing/2014/main" id="{257B6B00-847D-3302-1827-2F6219B37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859" y="3809217"/>
                <a:ext cx="234799" cy="177800"/>
              </a:xfrm>
              <a:prstGeom prst="roundRect">
                <a:avLst/>
              </a:prstGeom>
              <a:blipFill>
                <a:blip r:embed="rId36"/>
                <a:stretch>
                  <a:fillRect b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矩形: 圆角 235">
                <a:extLst>
                  <a:ext uri="{FF2B5EF4-FFF2-40B4-BE49-F238E27FC236}">
                    <a16:creationId xmlns:a16="http://schemas.microsoft.com/office/drawing/2014/main" id="{A1BA8490-9E75-4708-DB10-512A54093FB2}"/>
                  </a:ext>
                </a:extLst>
              </p:cNvPr>
              <p:cNvSpPr/>
              <p:nvPr/>
            </p:nvSpPr>
            <p:spPr>
              <a:xfrm>
                <a:off x="5842971" y="3809217"/>
                <a:ext cx="234799" cy="1778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6" name="矩形: 圆角 235">
                <a:extLst>
                  <a:ext uri="{FF2B5EF4-FFF2-40B4-BE49-F238E27FC236}">
                    <a16:creationId xmlns:a16="http://schemas.microsoft.com/office/drawing/2014/main" id="{A1BA8490-9E75-4708-DB10-512A54093F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971" y="3809217"/>
                <a:ext cx="234799" cy="177800"/>
              </a:xfrm>
              <a:prstGeom prst="roundRect">
                <a:avLst/>
              </a:prstGeom>
              <a:blipFill>
                <a:blip r:embed="rId37"/>
                <a:stretch>
                  <a:fillRect b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矩形: 圆角 236">
                <a:extLst>
                  <a:ext uri="{FF2B5EF4-FFF2-40B4-BE49-F238E27FC236}">
                    <a16:creationId xmlns:a16="http://schemas.microsoft.com/office/drawing/2014/main" id="{B2B65B0C-5061-0C28-293E-6B9CE8D78036}"/>
                  </a:ext>
                </a:extLst>
              </p:cNvPr>
              <p:cNvSpPr/>
              <p:nvPr/>
            </p:nvSpPr>
            <p:spPr>
              <a:xfrm>
                <a:off x="6144888" y="3809217"/>
                <a:ext cx="234799" cy="1778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7" name="矩形: 圆角 236">
                <a:extLst>
                  <a:ext uri="{FF2B5EF4-FFF2-40B4-BE49-F238E27FC236}">
                    <a16:creationId xmlns:a16="http://schemas.microsoft.com/office/drawing/2014/main" id="{B2B65B0C-5061-0C28-293E-6B9CE8D78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888" y="3809217"/>
                <a:ext cx="234799" cy="177800"/>
              </a:xfrm>
              <a:prstGeom prst="roundRect">
                <a:avLst/>
              </a:prstGeom>
              <a:blipFill>
                <a:blip r:embed="rId38"/>
                <a:stretch>
                  <a:fillRect b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矩形: 圆角 237">
                <a:extLst>
                  <a:ext uri="{FF2B5EF4-FFF2-40B4-BE49-F238E27FC236}">
                    <a16:creationId xmlns:a16="http://schemas.microsoft.com/office/drawing/2014/main" id="{54A56DA5-E470-3334-2FEC-09D780F253D1}"/>
                  </a:ext>
                </a:extLst>
              </p:cNvPr>
              <p:cNvSpPr/>
              <p:nvPr/>
            </p:nvSpPr>
            <p:spPr>
              <a:xfrm>
                <a:off x="6446791" y="3809217"/>
                <a:ext cx="234799" cy="1778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8" name="矩形: 圆角 237">
                <a:extLst>
                  <a:ext uri="{FF2B5EF4-FFF2-40B4-BE49-F238E27FC236}">
                    <a16:creationId xmlns:a16="http://schemas.microsoft.com/office/drawing/2014/main" id="{54A56DA5-E470-3334-2FEC-09D780F25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91" y="3809217"/>
                <a:ext cx="234799" cy="177800"/>
              </a:xfrm>
              <a:prstGeom prst="roundRect">
                <a:avLst/>
              </a:prstGeom>
              <a:blipFill>
                <a:blip r:embed="rId39"/>
                <a:stretch>
                  <a:fillRect b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矩形: 圆角 238">
                <a:extLst>
                  <a:ext uri="{FF2B5EF4-FFF2-40B4-BE49-F238E27FC236}">
                    <a16:creationId xmlns:a16="http://schemas.microsoft.com/office/drawing/2014/main" id="{52F5C3B4-6A30-2E0E-DF16-EF14EDC622EB}"/>
                  </a:ext>
                </a:extLst>
              </p:cNvPr>
              <p:cNvSpPr/>
              <p:nvPr/>
            </p:nvSpPr>
            <p:spPr>
              <a:xfrm>
                <a:off x="4330692" y="3808311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9" name="矩形: 圆角 238">
                <a:extLst>
                  <a:ext uri="{FF2B5EF4-FFF2-40B4-BE49-F238E27FC236}">
                    <a16:creationId xmlns:a16="http://schemas.microsoft.com/office/drawing/2014/main" id="{52F5C3B4-6A30-2E0E-DF16-EF14EDC62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92" y="3808311"/>
                <a:ext cx="234799" cy="177800"/>
              </a:xfrm>
              <a:prstGeom prst="roundRect">
                <a:avLst/>
              </a:prstGeom>
              <a:blipFill>
                <a:blip r:embed="rId40"/>
                <a:stretch>
                  <a:fillRect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矩形: 圆角 239">
                <a:extLst>
                  <a:ext uri="{FF2B5EF4-FFF2-40B4-BE49-F238E27FC236}">
                    <a16:creationId xmlns:a16="http://schemas.microsoft.com/office/drawing/2014/main" id="{033022EC-C2F2-98A3-86E5-DE0ADD34A8C7}"/>
                  </a:ext>
                </a:extLst>
              </p:cNvPr>
              <p:cNvSpPr/>
              <p:nvPr/>
            </p:nvSpPr>
            <p:spPr>
              <a:xfrm>
                <a:off x="4630804" y="3809217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0" name="矩形: 圆角 239">
                <a:extLst>
                  <a:ext uri="{FF2B5EF4-FFF2-40B4-BE49-F238E27FC236}">
                    <a16:creationId xmlns:a16="http://schemas.microsoft.com/office/drawing/2014/main" id="{033022EC-C2F2-98A3-86E5-DE0ADD34A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804" y="3809217"/>
                <a:ext cx="234799" cy="177800"/>
              </a:xfrm>
              <a:prstGeom prst="roundRect">
                <a:avLst/>
              </a:prstGeom>
              <a:blipFill>
                <a:blip r:embed="rId41"/>
                <a:stretch>
                  <a:fillRect l="-2500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矩形: 圆角 240">
                <a:extLst>
                  <a:ext uri="{FF2B5EF4-FFF2-40B4-BE49-F238E27FC236}">
                    <a16:creationId xmlns:a16="http://schemas.microsoft.com/office/drawing/2014/main" id="{950484B3-5BFA-04AB-D254-51B94BD2B9C3}"/>
                  </a:ext>
                </a:extLst>
              </p:cNvPr>
              <p:cNvSpPr/>
              <p:nvPr/>
            </p:nvSpPr>
            <p:spPr>
              <a:xfrm>
                <a:off x="4933075" y="3809217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1" name="矩形: 圆角 240">
                <a:extLst>
                  <a:ext uri="{FF2B5EF4-FFF2-40B4-BE49-F238E27FC236}">
                    <a16:creationId xmlns:a16="http://schemas.microsoft.com/office/drawing/2014/main" id="{950484B3-5BFA-04AB-D254-51B94BD2B9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075" y="3809217"/>
                <a:ext cx="234799" cy="177800"/>
              </a:xfrm>
              <a:prstGeom prst="roundRect">
                <a:avLst/>
              </a:prstGeom>
              <a:blipFill>
                <a:blip r:embed="rId42"/>
                <a:stretch>
                  <a:fillRect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矩形: 圆角 241">
                <a:extLst>
                  <a:ext uri="{FF2B5EF4-FFF2-40B4-BE49-F238E27FC236}">
                    <a16:creationId xmlns:a16="http://schemas.microsoft.com/office/drawing/2014/main" id="{FB73226B-890D-62F4-9B8D-899C48CD3B3E}"/>
                  </a:ext>
                </a:extLst>
              </p:cNvPr>
              <p:cNvSpPr/>
              <p:nvPr/>
            </p:nvSpPr>
            <p:spPr>
              <a:xfrm>
                <a:off x="6748694" y="3808311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2" name="矩形: 圆角 241">
                <a:extLst>
                  <a:ext uri="{FF2B5EF4-FFF2-40B4-BE49-F238E27FC236}">
                    <a16:creationId xmlns:a16="http://schemas.microsoft.com/office/drawing/2014/main" id="{FB73226B-890D-62F4-9B8D-899C48CD3B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94" y="3808311"/>
                <a:ext cx="234799" cy="177800"/>
              </a:xfrm>
              <a:prstGeom prst="roundRect">
                <a:avLst/>
              </a:prstGeom>
              <a:blipFill>
                <a:blip r:embed="rId43"/>
                <a:stretch>
                  <a:fillRect b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直接箭头连接符 224">
            <a:extLst>
              <a:ext uri="{FF2B5EF4-FFF2-40B4-BE49-F238E27FC236}">
                <a16:creationId xmlns:a16="http://schemas.microsoft.com/office/drawing/2014/main" id="{D5247EF0-44D1-D932-36A8-CF1AAFBAAD5A}"/>
              </a:ext>
            </a:extLst>
          </p:cNvPr>
          <p:cNvCxnSpPr>
            <a:cxnSpLocks/>
            <a:stCxn id="224" idx="2"/>
            <a:endCxn id="275" idx="0"/>
          </p:cNvCxnSpPr>
          <p:nvPr/>
        </p:nvCxnSpPr>
        <p:spPr>
          <a:xfrm rot="16200000" flipH="1">
            <a:off x="6758026" y="3276659"/>
            <a:ext cx="217487" cy="13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流程图: 或者 248">
            <a:extLst>
              <a:ext uri="{FF2B5EF4-FFF2-40B4-BE49-F238E27FC236}">
                <a16:creationId xmlns:a16="http://schemas.microsoft.com/office/drawing/2014/main" id="{2E805CCB-618B-236E-9DB7-E57E699768C0}"/>
              </a:ext>
            </a:extLst>
          </p:cNvPr>
          <p:cNvSpPr>
            <a:spLocks noChangeAspect="1"/>
          </p:cNvSpPr>
          <p:nvPr/>
        </p:nvSpPr>
        <p:spPr>
          <a:xfrm flipH="1">
            <a:off x="6812084" y="3599305"/>
            <a:ext cx="108000" cy="1080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54" name="直接箭头连接符 224">
            <a:extLst>
              <a:ext uri="{FF2B5EF4-FFF2-40B4-BE49-F238E27FC236}">
                <a16:creationId xmlns:a16="http://schemas.microsoft.com/office/drawing/2014/main" id="{D99CC0D8-4CA8-5F1E-935D-C84637AF70E2}"/>
              </a:ext>
            </a:extLst>
          </p:cNvPr>
          <p:cNvCxnSpPr>
            <a:cxnSpLocks/>
            <a:stCxn id="249" idx="4"/>
            <a:endCxn id="242" idx="0"/>
          </p:cNvCxnSpPr>
          <p:nvPr/>
        </p:nvCxnSpPr>
        <p:spPr>
          <a:xfrm rot="16200000" flipH="1">
            <a:off x="6815586" y="3757803"/>
            <a:ext cx="101006" cy="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矩形: 圆角 256">
                <a:extLst>
                  <a:ext uri="{FF2B5EF4-FFF2-40B4-BE49-F238E27FC236}">
                    <a16:creationId xmlns:a16="http://schemas.microsoft.com/office/drawing/2014/main" id="{505B2EBD-FC1D-8A81-8A2C-E9C723362987}"/>
                  </a:ext>
                </a:extLst>
              </p:cNvPr>
              <p:cNvSpPr/>
              <p:nvPr/>
            </p:nvSpPr>
            <p:spPr>
              <a:xfrm>
                <a:off x="7102070" y="3165268"/>
                <a:ext cx="456911" cy="1778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𝑘𝑙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𝑐𝑡𝑙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7" name="矩形: 圆角 256">
                <a:extLst>
                  <a:ext uri="{FF2B5EF4-FFF2-40B4-BE49-F238E27FC236}">
                    <a16:creationId xmlns:a16="http://schemas.microsoft.com/office/drawing/2014/main" id="{505B2EBD-FC1D-8A81-8A2C-E9C7233629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070" y="3165268"/>
                <a:ext cx="456911" cy="177800"/>
              </a:xfrm>
              <a:prstGeom prst="round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流程图: 汇总连接 274">
            <a:extLst>
              <a:ext uri="{FF2B5EF4-FFF2-40B4-BE49-F238E27FC236}">
                <a16:creationId xmlns:a16="http://schemas.microsoft.com/office/drawing/2014/main" id="{100A882E-3823-B275-A630-589B80813555}"/>
              </a:ext>
            </a:extLst>
          </p:cNvPr>
          <p:cNvSpPr>
            <a:spLocks noChangeAspect="1"/>
          </p:cNvSpPr>
          <p:nvPr/>
        </p:nvSpPr>
        <p:spPr>
          <a:xfrm>
            <a:off x="6813445" y="3386079"/>
            <a:ext cx="108000" cy="108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86" name="直接箭头连接符 224">
            <a:extLst>
              <a:ext uri="{FF2B5EF4-FFF2-40B4-BE49-F238E27FC236}">
                <a16:creationId xmlns:a16="http://schemas.microsoft.com/office/drawing/2014/main" id="{C2D5820F-F66A-F3BE-BC0A-C622C367CF27}"/>
              </a:ext>
            </a:extLst>
          </p:cNvPr>
          <p:cNvCxnSpPr>
            <a:cxnSpLocks/>
            <a:stCxn id="275" idx="4"/>
            <a:endCxn id="249" idx="0"/>
          </p:cNvCxnSpPr>
          <p:nvPr/>
        </p:nvCxnSpPr>
        <p:spPr>
          <a:xfrm rot="5400000">
            <a:off x="6814152" y="3546012"/>
            <a:ext cx="105226" cy="13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24">
            <a:extLst>
              <a:ext uri="{FF2B5EF4-FFF2-40B4-BE49-F238E27FC236}">
                <a16:creationId xmlns:a16="http://schemas.microsoft.com/office/drawing/2014/main" id="{C3DE6B1B-3F4E-2DA9-CAF8-CD889803BA08}"/>
              </a:ext>
            </a:extLst>
          </p:cNvPr>
          <p:cNvCxnSpPr>
            <a:cxnSpLocks/>
            <a:stCxn id="220" idx="2"/>
            <a:endCxn id="299" idx="0"/>
          </p:cNvCxnSpPr>
          <p:nvPr/>
        </p:nvCxnSpPr>
        <p:spPr>
          <a:xfrm rot="16200000" flipH="1">
            <a:off x="6455901" y="3277787"/>
            <a:ext cx="21658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流程图: 汇总连接 298">
            <a:extLst>
              <a:ext uri="{FF2B5EF4-FFF2-40B4-BE49-F238E27FC236}">
                <a16:creationId xmlns:a16="http://schemas.microsoft.com/office/drawing/2014/main" id="{A08A92D6-4981-34E7-EF30-788A72B31EFD}"/>
              </a:ext>
            </a:extLst>
          </p:cNvPr>
          <p:cNvSpPr>
            <a:spLocks noChangeAspect="1"/>
          </p:cNvSpPr>
          <p:nvPr/>
        </p:nvSpPr>
        <p:spPr>
          <a:xfrm>
            <a:off x="6510192" y="3386079"/>
            <a:ext cx="108000" cy="108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00" name="直接箭头连接符 224">
            <a:extLst>
              <a:ext uri="{FF2B5EF4-FFF2-40B4-BE49-F238E27FC236}">
                <a16:creationId xmlns:a16="http://schemas.microsoft.com/office/drawing/2014/main" id="{E74C7049-9982-58CF-CD14-62AC2CDB84FD}"/>
              </a:ext>
            </a:extLst>
          </p:cNvPr>
          <p:cNvCxnSpPr>
            <a:cxnSpLocks/>
            <a:stCxn id="299" idx="4"/>
            <a:endCxn id="238" idx="0"/>
          </p:cNvCxnSpPr>
          <p:nvPr/>
        </p:nvCxnSpPr>
        <p:spPr>
          <a:xfrm rot="5400000">
            <a:off x="6406623" y="3651648"/>
            <a:ext cx="31513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224">
            <a:extLst>
              <a:ext uri="{FF2B5EF4-FFF2-40B4-BE49-F238E27FC236}">
                <a16:creationId xmlns:a16="http://schemas.microsoft.com/office/drawing/2014/main" id="{74002A8B-6D5B-4A5F-9002-524A713B0B56}"/>
              </a:ext>
            </a:extLst>
          </p:cNvPr>
          <p:cNvCxnSpPr>
            <a:cxnSpLocks/>
            <a:stCxn id="221" idx="2"/>
            <a:endCxn id="304" idx="0"/>
          </p:cNvCxnSpPr>
          <p:nvPr/>
        </p:nvCxnSpPr>
        <p:spPr>
          <a:xfrm rot="16200000" flipH="1">
            <a:off x="4339349" y="3277334"/>
            <a:ext cx="21748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流程图: 汇总连接 303">
            <a:extLst>
              <a:ext uri="{FF2B5EF4-FFF2-40B4-BE49-F238E27FC236}">
                <a16:creationId xmlns:a16="http://schemas.microsoft.com/office/drawing/2014/main" id="{5AA6F139-46EA-84B8-76B3-F7CB57CF48BE}"/>
              </a:ext>
            </a:extLst>
          </p:cNvPr>
          <p:cNvSpPr>
            <a:spLocks noChangeAspect="1"/>
          </p:cNvSpPr>
          <p:nvPr/>
        </p:nvSpPr>
        <p:spPr>
          <a:xfrm>
            <a:off x="4394093" y="3386079"/>
            <a:ext cx="108000" cy="108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05" name="直接箭头连接符 224">
            <a:extLst>
              <a:ext uri="{FF2B5EF4-FFF2-40B4-BE49-F238E27FC236}">
                <a16:creationId xmlns:a16="http://schemas.microsoft.com/office/drawing/2014/main" id="{1E015AAF-1805-0DBD-5F73-26608676C45F}"/>
              </a:ext>
            </a:extLst>
          </p:cNvPr>
          <p:cNvCxnSpPr>
            <a:cxnSpLocks/>
            <a:stCxn id="304" idx="4"/>
            <a:endCxn id="239" idx="0"/>
          </p:cNvCxnSpPr>
          <p:nvPr/>
        </p:nvCxnSpPr>
        <p:spPr>
          <a:xfrm rot="5400000">
            <a:off x="4290977" y="3651195"/>
            <a:ext cx="3142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流程图: 汇总连接 312">
            <a:extLst>
              <a:ext uri="{FF2B5EF4-FFF2-40B4-BE49-F238E27FC236}">
                <a16:creationId xmlns:a16="http://schemas.microsoft.com/office/drawing/2014/main" id="{94BF8EDC-8110-9807-FA8A-7796E24FF071}"/>
              </a:ext>
            </a:extLst>
          </p:cNvPr>
          <p:cNvSpPr>
            <a:spLocks noChangeAspect="1"/>
          </p:cNvSpPr>
          <p:nvPr/>
        </p:nvSpPr>
        <p:spPr>
          <a:xfrm>
            <a:off x="6208289" y="3386079"/>
            <a:ext cx="108000" cy="108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15" name="流程图: 汇总连接 314">
            <a:extLst>
              <a:ext uri="{FF2B5EF4-FFF2-40B4-BE49-F238E27FC236}">
                <a16:creationId xmlns:a16="http://schemas.microsoft.com/office/drawing/2014/main" id="{ACFE818F-1CEF-7956-CEC2-08560BFE0250}"/>
              </a:ext>
            </a:extLst>
          </p:cNvPr>
          <p:cNvSpPr>
            <a:spLocks noChangeAspect="1"/>
          </p:cNvSpPr>
          <p:nvPr/>
        </p:nvSpPr>
        <p:spPr>
          <a:xfrm>
            <a:off x="5906372" y="3386079"/>
            <a:ext cx="108000" cy="108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16" name="流程图: 汇总连接 315">
            <a:extLst>
              <a:ext uri="{FF2B5EF4-FFF2-40B4-BE49-F238E27FC236}">
                <a16:creationId xmlns:a16="http://schemas.microsoft.com/office/drawing/2014/main" id="{2F7D6538-8D7F-6DDA-5A3A-EDB585F356A2}"/>
              </a:ext>
            </a:extLst>
          </p:cNvPr>
          <p:cNvSpPr>
            <a:spLocks noChangeAspect="1"/>
          </p:cNvSpPr>
          <p:nvPr/>
        </p:nvSpPr>
        <p:spPr>
          <a:xfrm>
            <a:off x="5606260" y="3386079"/>
            <a:ext cx="108000" cy="108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17" name="流程图: 汇总连接 316">
            <a:extLst>
              <a:ext uri="{FF2B5EF4-FFF2-40B4-BE49-F238E27FC236}">
                <a16:creationId xmlns:a16="http://schemas.microsoft.com/office/drawing/2014/main" id="{8F134236-E82C-7D35-C535-0B9A7B1767E7}"/>
              </a:ext>
            </a:extLst>
          </p:cNvPr>
          <p:cNvSpPr>
            <a:spLocks noChangeAspect="1"/>
          </p:cNvSpPr>
          <p:nvPr/>
        </p:nvSpPr>
        <p:spPr>
          <a:xfrm>
            <a:off x="5302637" y="3386079"/>
            <a:ext cx="108000" cy="108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18" name="流程图: 汇总连接 317">
            <a:extLst>
              <a:ext uri="{FF2B5EF4-FFF2-40B4-BE49-F238E27FC236}">
                <a16:creationId xmlns:a16="http://schemas.microsoft.com/office/drawing/2014/main" id="{7B5E6B16-EE42-C030-269F-F12959778C0D}"/>
              </a:ext>
            </a:extLst>
          </p:cNvPr>
          <p:cNvSpPr>
            <a:spLocks noChangeAspect="1"/>
          </p:cNvSpPr>
          <p:nvPr/>
        </p:nvSpPr>
        <p:spPr>
          <a:xfrm>
            <a:off x="4996476" y="3386079"/>
            <a:ext cx="108000" cy="108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319" name="流程图: 汇总连接 318">
            <a:extLst>
              <a:ext uri="{FF2B5EF4-FFF2-40B4-BE49-F238E27FC236}">
                <a16:creationId xmlns:a16="http://schemas.microsoft.com/office/drawing/2014/main" id="{168F1749-DAA7-969F-A97E-FEDBF9B730BD}"/>
              </a:ext>
            </a:extLst>
          </p:cNvPr>
          <p:cNvSpPr>
            <a:spLocks noChangeAspect="1"/>
          </p:cNvSpPr>
          <p:nvPr/>
        </p:nvSpPr>
        <p:spPr>
          <a:xfrm>
            <a:off x="4694205" y="3386079"/>
            <a:ext cx="108000" cy="108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21" name="直接箭头连接符 224">
            <a:extLst>
              <a:ext uri="{FF2B5EF4-FFF2-40B4-BE49-F238E27FC236}">
                <a16:creationId xmlns:a16="http://schemas.microsoft.com/office/drawing/2014/main" id="{2F8A599A-917F-BDA7-5DCD-1612B9DE33A7}"/>
              </a:ext>
            </a:extLst>
          </p:cNvPr>
          <p:cNvCxnSpPr>
            <a:cxnSpLocks/>
            <a:stCxn id="219" idx="2"/>
            <a:endCxn id="313" idx="0"/>
          </p:cNvCxnSpPr>
          <p:nvPr/>
        </p:nvCxnSpPr>
        <p:spPr>
          <a:xfrm rot="16200000" flipH="1">
            <a:off x="6153998" y="3277787"/>
            <a:ext cx="21658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224">
            <a:extLst>
              <a:ext uri="{FF2B5EF4-FFF2-40B4-BE49-F238E27FC236}">
                <a16:creationId xmlns:a16="http://schemas.microsoft.com/office/drawing/2014/main" id="{4596DF1C-FE6C-FF63-ECA3-7670C22C6DB7}"/>
              </a:ext>
            </a:extLst>
          </p:cNvPr>
          <p:cNvCxnSpPr>
            <a:cxnSpLocks/>
            <a:stCxn id="222" idx="2"/>
            <a:endCxn id="319" idx="0"/>
          </p:cNvCxnSpPr>
          <p:nvPr/>
        </p:nvCxnSpPr>
        <p:spPr>
          <a:xfrm rot="16200000" flipH="1">
            <a:off x="4639914" y="3277787"/>
            <a:ext cx="21658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224">
            <a:extLst>
              <a:ext uri="{FF2B5EF4-FFF2-40B4-BE49-F238E27FC236}">
                <a16:creationId xmlns:a16="http://schemas.microsoft.com/office/drawing/2014/main" id="{3CE64B35-6A0C-3E5F-2717-28EDDD254EE6}"/>
              </a:ext>
            </a:extLst>
          </p:cNvPr>
          <p:cNvCxnSpPr>
            <a:cxnSpLocks/>
            <a:stCxn id="223" idx="2"/>
            <a:endCxn id="318" idx="0"/>
          </p:cNvCxnSpPr>
          <p:nvPr/>
        </p:nvCxnSpPr>
        <p:spPr>
          <a:xfrm rot="16200000" flipH="1">
            <a:off x="4942185" y="3277787"/>
            <a:ext cx="21658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224">
            <a:extLst>
              <a:ext uri="{FF2B5EF4-FFF2-40B4-BE49-F238E27FC236}">
                <a16:creationId xmlns:a16="http://schemas.microsoft.com/office/drawing/2014/main" id="{1C4F5351-10AA-A471-AD81-4D1E89CD875E}"/>
              </a:ext>
            </a:extLst>
          </p:cNvPr>
          <p:cNvCxnSpPr>
            <a:cxnSpLocks/>
            <a:stCxn id="216" idx="2"/>
            <a:endCxn id="317" idx="0"/>
          </p:cNvCxnSpPr>
          <p:nvPr/>
        </p:nvCxnSpPr>
        <p:spPr>
          <a:xfrm rot="16200000" flipH="1">
            <a:off x="5248346" y="3277787"/>
            <a:ext cx="21658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224">
            <a:extLst>
              <a:ext uri="{FF2B5EF4-FFF2-40B4-BE49-F238E27FC236}">
                <a16:creationId xmlns:a16="http://schemas.microsoft.com/office/drawing/2014/main" id="{2CD76495-2937-8041-A6FB-A27BA427A211}"/>
              </a:ext>
            </a:extLst>
          </p:cNvPr>
          <p:cNvCxnSpPr>
            <a:cxnSpLocks/>
            <a:stCxn id="217" idx="2"/>
            <a:endCxn id="316" idx="0"/>
          </p:cNvCxnSpPr>
          <p:nvPr/>
        </p:nvCxnSpPr>
        <p:spPr>
          <a:xfrm rot="16200000" flipH="1">
            <a:off x="5551969" y="3277787"/>
            <a:ext cx="21658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箭头连接符 224">
            <a:extLst>
              <a:ext uri="{FF2B5EF4-FFF2-40B4-BE49-F238E27FC236}">
                <a16:creationId xmlns:a16="http://schemas.microsoft.com/office/drawing/2014/main" id="{59656B4C-A3BC-02D0-F224-73B2F1168390}"/>
              </a:ext>
            </a:extLst>
          </p:cNvPr>
          <p:cNvCxnSpPr>
            <a:cxnSpLocks/>
            <a:stCxn id="218" idx="2"/>
            <a:endCxn id="315" idx="0"/>
          </p:cNvCxnSpPr>
          <p:nvPr/>
        </p:nvCxnSpPr>
        <p:spPr>
          <a:xfrm rot="16200000" flipH="1">
            <a:off x="5852081" y="3277787"/>
            <a:ext cx="21658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224">
            <a:extLst>
              <a:ext uri="{FF2B5EF4-FFF2-40B4-BE49-F238E27FC236}">
                <a16:creationId xmlns:a16="http://schemas.microsoft.com/office/drawing/2014/main" id="{303CB80E-8F51-AD9B-788B-ADAD4C7F8899}"/>
              </a:ext>
            </a:extLst>
          </p:cNvPr>
          <p:cNvCxnSpPr>
            <a:cxnSpLocks/>
            <a:stCxn id="315" idx="4"/>
            <a:endCxn id="236" idx="0"/>
          </p:cNvCxnSpPr>
          <p:nvPr/>
        </p:nvCxnSpPr>
        <p:spPr>
          <a:xfrm rot="5400000">
            <a:off x="5802803" y="3651648"/>
            <a:ext cx="31513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224">
            <a:extLst>
              <a:ext uri="{FF2B5EF4-FFF2-40B4-BE49-F238E27FC236}">
                <a16:creationId xmlns:a16="http://schemas.microsoft.com/office/drawing/2014/main" id="{384F54E6-8CCD-C969-734E-1CB5D3A807B1}"/>
              </a:ext>
            </a:extLst>
          </p:cNvPr>
          <p:cNvCxnSpPr>
            <a:cxnSpLocks/>
            <a:stCxn id="313" idx="4"/>
            <a:endCxn id="237" idx="0"/>
          </p:cNvCxnSpPr>
          <p:nvPr/>
        </p:nvCxnSpPr>
        <p:spPr>
          <a:xfrm rot="5400000">
            <a:off x="6104720" y="3651648"/>
            <a:ext cx="31513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箭头连接符 224">
            <a:extLst>
              <a:ext uri="{FF2B5EF4-FFF2-40B4-BE49-F238E27FC236}">
                <a16:creationId xmlns:a16="http://schemas.microsoft.com/office/drawing/2014/main" id="{9C86DBB6-9D08-0A81-B88B-7B58126E67D5}"/>
              </a:ext>
            </a:extLst>
          </p:cNvPr>
          <p:cNvCxnSpPr>
            <a:cxnSpLocks/>
            <a:stCxn id="316" idx="4"/>
            <a:endCxn id="235" idx="0"/>
          </p:cNvCxnSpPr>
          <p:nvPr/>
        </p:nvCxnSpPr>
        <p:spPr>
          <a:xfrm rot="5400000">
            <a:off x="5502691" y="3651648"/>
            <a:ext cx="31513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224">
            <a:extLst>
              <a:ext uri="{FF2B5EF4-FFF2-40B4-BE49-F238E27FC236}">
                <a16:creationId xmlns:a16="http://schemas.microsoft.com/office/drawing/2014/main" id="{5F57B156-A8FB-01AE-6648-ADE287478796}"/>
              </a:ext>
            </a:extLst>
          </p:cNvPr>
          <p:cNvCxnSpPr>
            <a:cxnSpLocks/>
            <a:stCxn id="319" idx="4"/>
            <a:endCxn id="240" idx="0"/>
          </p:cNvCxnSpPr>
          <p:nvPr/>
        </p:nvCxnSpPr>
        <p:spPr>
          <a:xfrm rot="5400000">
            <a:off x="4590636" y="3651648"/>
            <a:ext cx="31513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224">
            <a:extLst>
              <a:ext uri="{FF2B5EF4-FFF2-40B4-BE49-F238E27FC236}">
                <a16:creationId xmlns:a16="http://schemas.microsoft.com/office/drawing/2014/main" id="{D360EC5F-9173-FF73-1E46-79539073C851}"/>
              </a:ext>
            </a:extLst>
          </p:cNvPr>
          <p:cNvCxnSpPr>
            <a:cxnSpLocks/>
            <a:stCxn id="318" idx="4"/>
            <a:endCxn id="241" idx="0"/>
          </p:cNvCxnSpPr>
          <p:nvPr/>
        </p:nvCxnSpPr>
        <p:spPr>
          <a:xfrm rot="5400000">
            <a:off x="4892907" y="3651648"/>
            <a:ext cx="31513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224">
            <a:extLst>
              <a:ext uri="{FF2B5EF4-FFF2-40B4-BE49-F238E27FC236}">
                <a16:creationId xmlns:a16="http://schemas.microsoft.com/office/drawing/2014/main" id="{485C6019-401F-B236-6F19-88D5433F9382}"/>
              </a:ext>
            </a:extLst>
          </p:cNvPr>
          <p:cNvCxnSpPr>
            <a:cxnSpLocks/>
            <a:stCxn id="317" idx="4"/>
            <a:endCxn id="234" idx="0"/>
          </p:cNvCxnSpPr>
          <p:nvPr/>
        </p:nvCxnSpPr>
        <p:spPr>
          <a:xfrm rot="5400000">
            <a:off x="5199068" y="3651648"/>
            <a:ext cx="31513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224">
            <a:extLst>
              <a:ext uri="{FF2B5EF4-FFF2-40B4-BE49-F238E27FC236}">
                <a16:creationId xmlns:a16="http://schemas.microsoft.com/office/drawing/2014/main" id="{BC1678D7-9C5F-6FAD-5D66-0300977025AF}"/>
              </a:ext>
            </a:extLst>
          </p:cNvPr>
          <p:cNvCxnSpPr>
            <a:cxnSpLocks/>
            <a:stCxn id="257" idx="1"/>
            <a:endCxn id="275" idx="7"/>
          </p:cNvCxnSpPr>
          <p:nvPr/>
        </p:nvCxnSpPr>
        <p:spPr>
          <a:xfrm rot="10800000" flipV="1">
            <a:off x="6905630" y="3254167"/>
            <a:ext cx="196441" cy="14772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224">
            <a:extLst>
              <a:ext uri="{FF2B5EF4-FFF2-40B4-BE49-F238E27FC236}">
                <a16:creationId xmlns:a16="http://schemas.microsoft.com/office/drawing/2014/main" id="{9CFAD3EC-AF19-5EAF-B935-47F6856CB9C3}"/>
              </a:ext>
            </a:extLst>
          </p:cNvPr>
          <p:cNvCxnSpPr>
            <a:cxnSpLocks/>
            <a:stCxn id="257" idx="1"/>
            <a:endCxn id="299" idx="7"/>
          </p:cNvCxnSpPr>
          <p:nvPr/>
        </p:nvCxnSpPr>
        <p:spPr>
          <a:xfrm rot="10800000" flipV="1">
            <a:off x="6602376" y="3254167"/>
            <a:ext cx="499694" cy="14772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224">
            <a:extLst>
              <a:ext uri="{FF2B5EF4-FFF2-40B4-BE49-F238E27FC236}">
                <a16:creationId xmlns:a16="http://schemas.microsoft.com/office/drawing/2014/main" id="{88F3318D-C014-FE07-BD17-26EA1D4DF3E6}"/>
              </a:ext>
            </a:extLst>
          </p:cNvPr>
          <p:cNvCxnSpPr>
            <a:cxnSpLocks/>
            <a:stCxn id="257" idx="1"/>
            <a:endCxn id="313" idx="7"/>
          </p:cNvCxnSpPr>
          <p:nvPr/>
        </p:nvCxnSpPr>
        <p:spPr>
          <a:xfrm rot="10800000" flipV="1">
            <a:off x="6300474" y="3254167"/>
            <a:ext cx="801597" cy="14772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224">
            <a:extLst>
              <a:ext uri="{FF2B5EF4-FFF2-40B4-BE49-F238E27FC236}">
                <a16:creationId xmlns:a16="http://schemas.microsoft.com/office/drawing/2014/main" id="{B3D900DA-4458-84F6-1175-94FAB267F408}"/>
              </a:ext>
            </a:extLst>
          </p:cNvPr>
          <p:cNvCxnSpPr>
            <a:cxnSpLocks/>
            <a:stCxn id="257" idx="1"/>
            <a:endCxn id="315" idx="7"/>
          </p:cNvCxnSpPr>
          <p:nvPr/>
        </p:nvCxnSpPr>
        <p:spPr>
          <a:xfrm rot="10800000" flipV="1">
            <a:off x="5998556" y="3254167"/>
            <a:ext cx="1103514" cy="14772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箭头连接符 224">
            <a:extLst>
              <a:ext uri="{FF2B5EF4-FFF2-40B4-BE49-F238E27FC236}">
                <a16:creationId xmlns:a16="http://schemas.microsoft.com/office/drawing/2014/main" id="{C63556D2-4C3D-5BA4-5AE1-0C26501AA9F0}"/>
              </a:ext>
            </a:extLst>
          </p:cNvPr>
          <p:cNvCxnSpPr>
            <a:cxnSpLocks/>
            <a:stCxn id="257" idx="1"/>
            <a:endCxn id="316" idx="7"/>
          </p:cNvCxnSpPr>
          <p:nvPr/>
        </p:nvCxnSpPr>
        <p:spPr>
          <a:xfrm rot="10800000" flipV="1">
            <a:off x="5698444" y="3254167"/>
            <a:ext cx="1403626" cy="14772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224">
            <a:extLst>
              <a:ext uri="{FF2B5EF4-FFF2-40B4-BE49-F238E27FC236}">
                <a16:creationId xmlns:a16="http://schemas.microsoft.com/office/drawing/2014/main" id="{95376E1B-492D-865B-5130-C3148699718D}"/>
              </a:ext>
            </a:extLst>
          </p:cNvPr>
          <p:cNvCxnSpPr>
            <a:cxnSpLocks/>
            <a:stCxn id="257" idx="1"/>
            <a:endCxn id="317" idx="7"/>
          </p:cNvCxnSpPr>
          <p:nvPr/>
        </p:nvCxnSpPr>
        <p:spPr>
          <a:xfrm rot="10800000" flipV="1">
            <a:off x="5394822" y="3254167"/>
            <a:ext cx="1707249" cy="14772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箭头连接符 224">
            <a:extLst>
              <a:ext uri="{FF2B5EF4-FFF2-40B4-BE49-F238E27FC236}">
                <a16:creationId xmlns:a16="http://schemas.microsoft.com/office/drawing/2014/main" id="{6BEF3C38-D778-5F13-E38C-604EE3A21893}"/>
              </a:ext>
            </a:extLst>
          </p:cNvPr>
          <p:cNvCxnSpPr>
            <a:cxnSpLocks/>
            <a:stCxn id="257" idx="1"/>
            <a:endCxn id="318" idx="7"/>
          </p:cNvCxnSpPr>
          <p:nvPr/>
        </p:nvCxnSpPr>
        <p:spPr>
          <a:xfrm rot="10800000" flipV="1">
            <a:off x="5088660" y="3254167"/>
            <a:ext cx="2013410" cy="14772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224">
            <a:extLst>
              <a:ext uri="{FF2B5EF4-FFF2-40B4-BE49-F238E27FC236}">
                <a16:creationId xmlns:a16="http://schemas.microsoft.com/office/drawing/2014/main" id="{20AEB088-D639-D7BE-06F8-9994AE4768B2}"/>
              </a:ext>
            </a:extLst>
          </p:cNvPr>
          <p:cNvCxnSpPr>
            <a:cxnSpLocks/>
            <a:stCxn id="257" idx="1"/>
            <a:endCxn id="319" idx="7"/>
          </p:cNvCxnSpPr>
          <p:nvPr/>
        </p:nvCxnSpPr>
        <p:spPr>
          <a:xfrm rot="10800000" flipV="1">
            <a:off x="4786390" y="3254167"/>
            <a:ext cx="2315681" cy="14772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224">
            <a:extLst>
              <a:ext uri="{FF2B5EF4-FFF2-40B4-BE49-F238E27FC236}">
                <a16:creationId xmlns:a16="http://schemas.microsoft.com/office/drawing/2014/main" id="{B8034CE1-15C8-290B-5EC5-58C2392809F8}"/>
              </a:ext>
            </a:extLst>
          </p:cNvPr>
          <p:cNvCxnSpPr>
            <a:cxnSpLocks/>
            <a:stCxn id="257" idx="1"/>
            <a:endCxn id="304" idx="7"/>
          </p:cNvCxnSpPr>
          <p:nvPr/>
        </p:nvCxnSpPr>
        <p:spPr>
          <a:xfrm rot="10800000" flipV="1">
            <a:off x="4486278" y="3254167"/>
            <a:ext cx="2615793" cy="14772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2" name="矩形: 圆角 531">
                <a:extLst>
                  <a:ext uri="{FF2B5EF4-FFF2-40B4-BE49-F238E27FC236}">
                    <a16:creationId xmlns:a16="http://schemas.microsoft.com/office/drawing/2014/main" id="{B6AE6F4A-479B-7DB9-5A86-5BEE297BD2B8}"/>
                  </a:ext>
                </a:extLst>
              </p:cNvPr>
              <p:cNvSpPr/>
              <p:nvPr/>
            </p:nvSpPr>
            <p:spPr>
              <a:xfrm>
                <a:off x="4094403" y="2083213"/>
                <a:ext cx="3414919" cy="2095863"/>
              </a:xfrm>
              <a:prstGeom prst="roundRect">
                <a:avLst>
                  <a:gd name="adj" fmla="val 10246"/>
                </a:avLst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5.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计算奖励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(token-level)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𝑐𝑡𝑙</m:t>
                                  </m:r>
                                </m:sub>
                              </m:s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×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𝑅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  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𝐿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&amp;−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𝑐𝑡𝑙</m:t>
                                  </m:r>
                                </m:sub>
                              </m:s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×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  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32" name="矩形: 圆角 531">
                <a:extLst>
                  <a:ext uri="{FF2B5EF4-FFF2-40B4-BE49-F238E27FC236}">
                    <a16:creationId xmlns:a16="http://schemas.microsoft.com/office/drawing/2014/main" id="{B6AE6F4A-479B-7DB9-5A86-5BEE297BD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403" y="2083213"/>
                <a:ext cx="3414919" cy="2095863"/>
              </a:xfrm>
              <a:prstGeom prst="roundRect">
                <a:avLst>
                  <a:gd name="adj" fmla="val 10246"/>
                </a:avLst>
              </a:prstGeom>
              <a:blipFill>
                <a:blip r:embed="rId45"/>
                <a:stretch>
                  <a:fillRect t="-26377"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5D0B85CA-F98F-E840-BF2C-4BFBC04896FC}"/>
              </a:ext>
            </a:extLst>
          </p:cNvPr>
          <p:cNvCxnSpPr>
            <a:cxnSpLocks/>
            <a:stCxn id="140" idx="0"/>
            <a:endCxn id="145" idx="2"/>
          </p:cNvCxnSpPr>
          <p:nvPr/>
        </p:nvCxnSpPr>
        <p:spPr>
          <a:xfrm flipV="1">
            <a:off x="1809347" y="6031390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4C8F592B-E1E3-0A06-EC70-287C4B2600BE}"/>
              </a:ext>
            </a:extLst>
          </p:cNvPr>
          <p:cNvCxnSpPr>
            <a:cxnSpLocks/>
            <a:stCxn id="141" idx="0"/>
            <a:endCxn id="146" idx="2"/>
          </p:cNvCxnSpPr>
          <p:nvPr/>
        </p:nvCxnSpPr>
        <p:spPr>
          <a:xfrm flipV="1">
            <a:off x="2112970" y="6031390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CAC9B4BF-A8B8-FAD7-4C8A-8B7300EE807B}"/>
              </a:ext>
            </a:extLst>
          </p:cNvPr>
          <p:cNvCxnSpPr>
            <a:cxnSpLocks/>
            <a:stCxn id="142" idx="0"/>
            <a:endCxn id="147" idx="2"/>
          </p:cNvCxnSpPr>
          <p:nvPr/>
        </p:nvCxnSpPr>
        <p:spPr>
          <a:xfrm flipV="1">
            <a:off x="2413082" y="6031390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F5EF33D5-A5D0-ACBE-9419-446C3033DD4C}"/>
              </a:ext>
            </a:extLst>
          </p:cNvPr>
          <p:cNvCxnSpPr>
            <a:cxnSpLocks/>
            <a:stCxn id="143" idx="0"/>
            <a:endCxn id="148" idx="2"/>
          </p:cNvCxnSpPr>
          <p:nvPr/>
        </p:nvCxnSpPr>
        <p:spPr>
          <a:xfrm flipV="1">
            <a:off x="2714999" y="6031390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9A30C011-87F5-71B2-9807-7CB27B766731}"/>
              </a:ext>
            </a:extLst>
          </p:cNvPr>
          <p:cNvCxnSpPr>
            <a:cxnSpLocks/>
            <a:stCxn id="144" idx="0"/>
            <a:endCxn id="149" idx="2"/>
          </p:cNvCxnSpPr>
          <p:nvPr/>
        </p:nvCxnSpPr>
        <p:spPr>
          <a:xfrm flipV="1">
            <a:off x="3016902" y="6031390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矩形: 圆角 136">
                <a:extLst>
                  <a:ext uri="{FF2B5EF4-FFF2-40B4-BE49-F238E27FC236}">
                    <a16:creationId xmlns:a16="http://schemas.microsoft.com/office/drawing/2014/main" id="{079AE831-DB15-1846-8E39-ACB4ABF27B70}"/>
                  </a:ext>
                </a:extLst>
              </p:cNvPr>
              <p:cNvSpPr/>
              <p:nvPr/>
            </p:nvSpPr>
            <p:spPr>
              <a:xfrm>
                <a:off x="783403" y="6651510"/>
                <a:ext cx="234799" cy="1778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7" name="矩形: 圆角 136">
                <a:extLst>
                  <a:ext uri="{FF2B5EF4-FFF2-40B4-BE49-F238E27FC236}">
                    <a16:creationId xmlns:a16="http://schemas.microsoft.com/office/drawing/2014/main" id="{079AE831-DB15-1846-8E39-ACB4ABF27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03" y="6651510"/>
                <a:ext cx="234799" cy="177800"/>
              </a:xfrm>
              <a:prstGeom prst="roundRect">
                <a:avLst/>
              </a:prstGeom>
              <a:blipFill>
                <a:blip r:embed="rId46"/>
                <a:stretch>
                  <a:fillRect l="-2500"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矩形: 圆角 137">
                <a:extLst>
                  <a:ext uri="{FF2B5EF4-FFF2-40B4-BE49-F238E27FC236}">
                    <a16:creationId xmlns:a16="http://schemas.microsoft.com/office/drawing/2014/main" id="{7DEFAFF9-1370-DD25-76FF-9D4B680DE9F4}"/>
                  </a:ext>
                </a:extLst>
              </p:cNvPr>
              <p:cNvSpPr/>
              <p:nvPr/>
            </p:nvSpPr>
            <p:spPr>
              <a:xfrm>
                <a:off x="1083515" y="6652416"/>
                <a:ext cx="234799" cy="1778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8" name="矩形: 圆角 137">
                <a:extLst>
                  <a:ext uri="{FF2B5EF4-FFF2-40B4-BE49-F238E27FC236}">
                    <a16:creationId xmlns:a16="http://schemas.microsoft.com/office/drawing/2014/main" id="{7DEFAFF9-1370-DD25-76FF-9D4B680DE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15" y="6652416"/>
                <a:ext cx="234799" cy="177800"/>
              </a:xfrm>
              <a:prstGeom prst="roundRect">
                <a:avLst/>
              </a:prstGeom>
              <a:blipFill>
                <a:blip r:embed="rId4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矩形: 圆角 138">
                <a:extLst>
                  <a:ext uri="{FF2B5EF4-FFF2-40B4-BE49-F238E27FC236}">
                    <a16:creationId xmlns:a16="http://schemas.microsoft.com/office/drawing/2014/main" id="{DB2781A2-E0C2-52A7-5F43-873C62CB1643}"/>
                  </a:ext>
                </a:extLst>
              </p:cNvPr>
              <p:cNvSpPr/>
              <p:nvPr/>
            </p:nvSpPr>
            <p:spPr>
              <a:xfrm>
                <a:off x="1385786" y="6652416"/>
                <a:ext cx="234799" cy="1778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9" name="矩形: 圆角 138">
                <a:extLst>
                  <a:ext uri="{FF2B5EF4-FFF2-40B4-BE49-F238E27FC236}">
                    <a16:creationId xmlns:a16="http://schemas.microsoft.com/office/drawing/2014/main" id="{DB2781A2-E0C2-52A7-5F43-873C62CB16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786" y="6652416"/>
                <a:ext cx="234799" cy="177800"/>
              </a:xfrm>
              <a:prstGeom prst="roundRect">
                <a:avLst/>
              </a:prstGeom>
              <a:blipFill>
                <a:blip r:embed="rId5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矩形: 圆角 139">
                <a:extLst>
                  <a:ext uri="{FF2B5EF4-FFF2-40B4-BE49-F238E27FC236}">
                    <a16:creationId xmlns:a16="http://schemas.microsoft.com/office/drawing/2014/main" id="{52CA7100-557D-E17F-07A7-6E19DBC0E892}"/>
                  </a:ext>
                </a:extLst>
              </p:cNvPr>
              <p:cNvSpPr/>
              <p:nvPr/>
            </p:nvSpPr>
            <p:spPr>
              <a:xfrm>
                <a:off x="1691947" y="6652416"/>
                <a:ext cx="234799" cy="1778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0" name="矩形: 圆角 139">
                <a:extLst>
                  <a:ext uri="{FF2B5EF4-FFF2-40B4-BE49-F238E27FC236}">
                    <a16:creationId xmlns:a16="http://schemas.microsoft.com/office/drawing/2014/main" id="{52CA7100-557D-E17F-07A7-6E19DBC0E8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47" y="6652416"/>
                <a:ext cx="234799" cy="177800"/>
              </a:xfrm>
              <a:prstGeom prst="roundRect">
                <a:avLst/>
              </a:prstGeom>
              <a:blipFill>
                <a:blip r:embed="rId47"/>
                <a:stretch>
                  <a:fillRect l="-2500"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矩形: 圆角 140">
                <a:extLst>
                  <a:ext uri="{FF2B5EF4-FFF2-40B4-BE49-F238E27FC236}">
                    <a16:creationId xmlns:a16="http://schemas.microsoft.com/office/drawing/2014/main" id="{92B7B8AE-4E05-4491-12A3-759C0FC8951E}"/>
                  </a:ext>
                </a:extLst>
              </p:cNvPr>
              <p:cNvSpPr/>
              <p:nvPr/>
            </p:nvSpPr>
            <p:spPr>
              <a:xfrm>
                <a:off x="1995570" y="6652416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1" name="矩形: 圆角 140">
                <a:extLst>
                  <a:ext uri="{FF2B5EF4-FFF2-40B4-BE49-F238E27FC236}">
                    <a16:creationId xmlns:a16="http://schemas.microsoft.com/office/drawing/2014/main" id="{92B7B8AE-4E05-4491-12A3-759C0FC89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570" y="6652416"/>
                <a:ext cx="234799" cy="177800"/>
              </a:xfrm>
              <a:prstGeom prst="roundRect">
                <a:avLst/>
              </a:prstGeom>
              <a:blipFill>
                <a:blip r:embed="rId7"/>
                <a:stretch>
                  <a:fillRect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矩形: 圆角 141">
                <a:extLst>
                  <a:ext uri="{FF2B5EF4-FFF2-40B4-BE49-F238E27FC236}">
                    <a16:creationId xmlns:a16="http://schemas.microsoft.com/office/drawing/2014/main" id="{A269B9F8-4C63-6C46-4F43-1C369F9765EE}"/>
                  </a:ext>
                </a:extLst>
              </p:cNvPr>
              <p:cNvSpPr/>
              <p:nvPr/>
            </p:nvSpPr>
            <p:spPr>
              <a:xfrm>
                <a:off x="2295682" y="6652416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2" name="矩形: 圆角 141">
                <a:extLst>
                  <a:ext uri="{FF2B5EF4-FFF2-40B4-BE49-F238E27FC236}">
                    <a16:creationId xmlns:a16="http://schemas.microsoft.com/office/drawing/2014/main" id="{A269B9F8-4C63-6C46-4F43-1C369F976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682" y="6652416"/>
                <a:ext cx="234799" cy="177800"/>
              </a:xfrm>
              <a:prstGeom prst="roundRect">
                <a:avLst/>
              </a:prstGeom>
              <a:blipFill>
                <a:blip r:embed="rId8"/>
                <a:stretch>
                  <a:fillRect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矩形: 圆角 142">
                <a:extLst>
                  <a:ext uri="{FF2B5EF4-FFF2-40B4-BE49-F238E27FC236}">
                    <a16:creationId xmlns:a16="http://schemas.microsoft.com/office/drawing/2014/main" id="{98CD433F-CAE9-E4B2-5B91-63AFE6707E02}"/>
                  </a:ext>
                </a:extLst>
              </p:cNvPr>
              <p:cNvSpPr/>
              <p:nvPr/>
            </p:nvSpPr>
            <p:spPr>
              <a:xfrm>
                <a:off x="2597599" y="6652416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3" name="矩形: 圆角 142">
                <a:extLst>
                  <a:ext uri="{FF2B5EF4-FFF2-40B4-BE49-F238E27FC236}">
                    <a16:creationId xmlns:a16="http://schemas.microsoft.com/office/drawing/2014/main" id="{98CD433F-CAE9-E4B2-5B91-63AFE6707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599" y="6652416"/>
                <a:ext cx="234799" cy="177800"/>
              </a:xfrm>
              <a:prstGeom prst="roundRect">
                <a:avLst/>
              </a:prstGeom>
              <a:blipFill>
                <a:blip r:embed="rId9"/>
                <a:stretch>
                  <a:fillRect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矩形: 圆角 143">
                <a:extLst>
                  <a:ext uri="{FF2B5EF4-FFF2-40B4-BE49-F238E27FC236}">
                    <a16:creationId xmlns:a16="http://schemas.microsoft.com/office/drawing/2014/main" id="{4612F714-F2A5-3219-F2D4-CCC42D3BB336}"/>
                  </a:ext>
                </a:extLst>
              </p:cNvPr>
              <p:cNvSpPr/>
              <p:nvPr/>
            </p:nvSpPr>
            <p:spPr>
              <a:xfrm>
                <a:off x="2899502" y="6652416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4" name="矩形: 圆角 143">
                <a:extLst>
                  <a:ext uri="{FF2B5EF4-FFF2-40B4-BE49-F238E27FC236}">
                    <a16:creationId xmlns:a16="http://schemas.microsoft.com/office/drawing/2014/main" id="{4612F714-F2A5-3219-F2D4-CCC42D3BB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502" y="6652416"/>
                <a:ext cx="234799" cy="177800"/>
              </a:xfrm>
              <a:prstGeom prst="roundRect">
                <a:avLst/>
              </a:prstGeom>
              <a:blipFill>
                <a:blip r:embed="rId10"/>
                <a:stretch>
                  <a:fillRect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矩形: 圆角 144">
                <a:extLst>
                  <a:ext uri="{FF2B5EF4-FFF2-40B4-BE49-F238E27FC236}">
                    <a16:creationId xmlns:a16="http://schemas.microsoft.com/office/drawing/2014/main" id="{EDFB59F6-32AF-990E-9190-5B0673287423}"/>
                  </a:ext>
                </a:extLst>
              </p:cNvPr>
              <p:cNvSpPr/>
              <p:nvPr/>
            </p:nvSpPr>
            <p:spPr>
              <a:xfrm>
                <a:off x="1691947" y="5853590"/>
                <a:ext cx="234799" cy="177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5" name="矩形: 圆角 144">
                <a:extLst>
                  <a:ext uri="{FF2B5EF4-FFF2-40B4-BE49-F238E27FC236}">
                    <a16:creationId xmlns:a16="http://schemas.microsoft.com/office/drawing/2014/main" id="{EDFB59F6-32AF-990E-9190-5B0673287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47" y="5853590"/>
                <a:ext cx="234799" cy="177800"/>
              </a:xfrm>
              <a:prstGeom prst="roundRect">
                <a:avLst/>
              </a:prstGeom>
              <a:blipFill>
                <a:blip r:embed="rId48"/>
                <a:stretch>
                  <a:fillRect l="-10000" b="-12903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矩形: 圆角 145">
                <a:extLst>
                  <a:ext uri="{FF2B5EF4-FFF2-40B4-BE49-F238E27FC236}">
                    <a16:creationId xmlns:a16="http://schemas.microsoft.com/office/drawing/2014/main" id="{482C1D44-633D-1FF4-F88F-257961CBCCBE}"/>
                  </a:ext>
                </a:extLst>
              </p:cNvPr>
              <p:cNvSpPr/>
              <p:nvPr/>
            </p:nvSpPr>
            <p:spPr>
              <a:xfrm>
                <a:off x="1995570" y="5853590"/>
                <a:ext cx="234799" cy="177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6" name="矩形: 圆角 145">
                <a:extLst>
                  <a:ext uri="{FF2B5EF4-FFF2-40B4-BE49-F238E27FC236}">
                    <a16:creationId xmlns:a16="http://schemas.microsoft.com/office/drawing/2014/main" id="{482C1D44-633D-1FF4-F88F-257961CBC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570" y="5853590"/>
                <a:ext cx="234799" cy="177800"/>
              </a:xfrm>
              <a:prstGeom prst="roundRect">
                <a:avLst/>
              </a:prstGeom>
              <a:blipFill>
                <a:blip r:embed="rId49"/>
                <a:stretch>
                  <a:fillRect l="-4878" b="-967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矩形: 圆角 146">
                <a:extLst>
                  <a:ext uri="{FF2B5EF4-FFF2-40B4-BE49-F238E27FC236}">
                    <a16:creationId xmlns:a16="http://schemas.microsoft.com/office/drawing/2014/main" id="{7534F3CB-D897-7A47-A95F-D8FCC93DDA89}"/>
                  </a:ext>
                </a:extLst>
              </p:cNvPr>
              <p:cNvSpPr/>
              <p:nvPr/>
            </p:nvSpPr>
            <p:spPr>
              <a:xfrm>
                <a:off x="2295682" y="5853590"/>
                <a:ext cx="234799" cy="177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7" name="矩形: 圆角 146">
                <a:extLst>
                  <a:ext uri="{FF2B5EF4-FFF2-40B4-BE49-F238E27FC236}">
                    <a16:creationId xmlns:a16="http://schemas.microsoft.com/office/drawing/2014/main" id="{7534F3CB-D897-7A47-A95F-D8FCC93DD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682" y="5853590"/>
                <a:ext cx="234799" cy="177800"/>
              </a:xfrm>
              <a:prstGeom prst="roundRect">
                <a:avLst/>
              </a:prstGeom>
              <a:blipFill>
                <a:blip r:embed="rId50"/>
                <a:stretch>
                  <a:fillRect l="-5000" b="-967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矩形: 圆角 147">
                <a:extLst>
                  <a:ext uri="{FF2B5EF4-FFF2-40B4-BE49-F238E27FC236}">
                    <a16:creationId xmlns:a16="http://schemas.microsoft.com/office/drawing/2014/main" id="{38807A42-DBA8-7603-CBA1-0215B5BBD905}"/>
                  </a:ext>
                </a:extLst>
              </p:cNvPr>
              <p:cNvSpPr/>
              <p:nvPr/>
            </p:nvSpPr>
            <p:spPr>
              <a:xfrm>
                <a:off x="2597599" y="5853590"/>
                <a:ext cx="234799" cy="177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8" name="矩形: 圆角 147">
                <a:extLst>
                  <a:ext uri="{FF2B5EF4-FFF2-40B4-BE49-F238E27FC236}">
                    <a16:creationId xmlns:a16="http://schemas.microsoft.com/office/drawing/2014/main" id="{38807A42-DBA8-7603-CBA1-0215B5BBD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599" y="5853590"/>
                <a:ext cx="234799" cy="177800"/>
              </a:xfrm>
              <a:prstGeom prst="roundRect">
                <a:avLst/>
              </a:prstGeom>
              <a:blipFill>
                <a:blip r:embed="rId51"/>
                <a:stretch>
                  <a:fillRect l="-4878" b="-967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矩形: 圆角 148">
                <a:extLst>
                  <a:ext uri="{FF2B5EF4-FFF2-40B4-BE49-F238E27FC236}">
                    <a16:creationId xmlns:a16="http://schemas.microsoft.com/office/drawing/2014/main" id="{F6E96B60-D858-CBF4-99EB-F57447B403E9}"/>
                  </a:ext>
                </a:extLst>
              </p:cNvPr>
              <p:cNvSpPr/>
              <p:nvPr/>
            </p:nvSpPr>
            <p:spPr>
              <a:xfrm>
                <a:off x="2899502" y="5853590"/>
                <a:ext cx="234799" cy="177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9" name="矩形: 圆角 148">
                <a:extLst>
                  <a:ext uri="{FF2B5EF4-FFF2-40B4-BE49-F238E27FC236}">
                    <a16:creationId xmlns:a16="http://schemas.microsoft.com/office/drawing/2014/main" id="{F6E96B60-D858-CBF4-99EB-F57447B40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502" y="5853590"/>
                <a:ext cx="234799" cy="177800"/>
              </a:xfrm>
              <a:prstGeom prst="roundRect">
                <a:avLst/>
              </a:prstGeom>
              <a:blipFill>
                <a:blip r:embed="rId52"/>
                <a:stretch>
                  <a:fillRect l="-5000" b="-967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F2986D14-DC24-6F67-50E9-8E3A1D2E4DA4}"/>
              </a:ext>
            </a:extLst>
          </p:cNvPr>
          <p:cNvCxnSpPr>
            <a:cxnSpLocks/>
            <a:stCxn id="137" idx="0"/>
            <a:endCxn id="153" idx="2"/>
          </p:cNvCxnSpPr>
          <p:nvPr/>
        </p:nvCxnSpPr>
        <p:spPr>
          <a:xfrm flipV="1">
            <a:off x="900803" y="6030484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5FB3A563-C8D3-DC45-1314-5FB12B992BA8}"/>
              </a:ext>
            </a:extLst>
          </p:cNvPr>
          <p:cNvCxnSpPr>
            <a:cxnSpLocks/>
            <a:stCxn id="138" idx="0"/>
            <a:endCxn id="154" idx="2"/>
          </p:cNvCxnSpPr>
          <p:nvPr/>
        </p:nvCxnSpPr>
        <p:spPr>
          <a:xfrm flipV="1">
            <a:off x="1200915" y="6031390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74CD54BA-413F-9AFF-B440-9459B263A144}"/>
              </a:ext>
            </a:extLst>
          </p:cNvPr>
          <p:cNvCxnSpPr>
            <a:cxnSpLocks/>
            <a:stCxn id="139" idx="0"/>
            <a:endCxn id="155" idx="2"/>
          </p:cNvCxnSpPr>
          <p:nvPr/>
        </p:nvCxnSpPr>
        <p:spPr>
          <a:xfrm flipV="1">
            <a:off x="1503186" y="6031390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矩形: 圆角 152">
                <a:extLst>
                  <a:ext uri="{FF2B5EF4-FFF2-40B4-BE49-F238E27FC236}">
                    <a16:creationId xmlns:a16="http://schemas.microsoft.com/office/drawing/2014/main" id="{0091BAA6-79D1-C810-79D5-A8AEF00FA99D}"/>
                  </a:ext>
                </a:extLst>
              </p:cNvPr>
              <p:cNvSpPr/>
              <p:nvPr/>
            </p:nvSpPr>
            <p:spPr>
              <a:xfrm>
                <a:off x="783403" y="5852684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3" name="矩形: 圆角 152">
                <a:extLst>
                  <a:ext uri="{FF2B5EF4-FFF2-40B4-BE49-F238E27FC236}">
                    <a16:creationId xmlns:a16="http://schemas.microsoft.com/office/drawing/2014/main" id="{0091BAA6-79D1-C810-79D5-A8AEF00FA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03" y="5852684"/>
                <a:ext cx="234799" cy="177800"/>
              </a:xfrm>
              <a:prstGeom prst="roundRect">
                <a:avLst/>
              </a:prstGeom>
              <a:blipFill>
                <a:blip r:embed="rId53"/>
                <a:stretch>
                  <a:fillRect l="-10000"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矩形: 圆角 153">
                <a:extLst>
                  <a:ext uri="{FF2B5EF4-FFF2-40B4-BE49-F238E27FC236}">
                    <a16:creationId xmlns:a16="http://schemas.microsoft.com/office/drawing/2014/main" id="{85345DD2-188F-1B8F-1978-988EAD0E7D04}"/>
                  </a:ext>
                </a:extLst>
              </p:cNvPr>
              <p:cNvSpPr/>
              <p:nvPr/>
            </p:nvSpPr>
            <p:spPr>
              <a:xfrm>
                <a:off x="1083515" y="5853590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4" name="矩形: 圆角 153">
                <a:extLst>
                  <a:ext uri="{FF2B5EF4-FFF2-40B4-BE49-F238E27FC236}">
                    <a16:creationId xmlns:a16="http://schemas.microsoft.com/office/drawing/2014/main" id="{85345DD2-188F-1B8F-1978-988EAD0E7D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15" y="5853590"/>
                <a:ext cx="234799" cy="177800"/>
              </a:xfrm>
              <a:prstGeom prst="roundRect">
                <a:avLst/>
              </a:prstGeom>
              <a:blipFill>
                <a:blip r:embed="rId54"/>
                <a:stretch>
                  <a:fillRect l="-7500"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矩形: 圆角 154">
                <a:extLst>
                  <a:ext uri="{FF2B5EF4-FFF2-40B4-BE49-F238E27FC236}">
                    <a16:creationId xmlns:a16="http://schemas.microsoft.com/office/drawing/2014/main" id="{E30B9A80-0C3A-6C35-82D4-0C4845419AE7}"/>
                  </a:ext>
                </a:extLst>
              </p:cNvPr>
              <p:cNvSpPr/>
              <p:nvPr/>
            </p:nvSpPr>
            <p:spPr>
              <a:xfrm>
                <a:off x="1385786" y="5853590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5" name="矩形: 圆角 154">
                <a:extLst>
                  <a:ext uri="{FF2B5EF4-FFF2-40B4-BE49-F238E27FC236}">
                    <a16:creationId xmlns:a16="http://schemas.microsoft.com/office/drawing/2014/main" id="{E30B9A80-0C3A-6C35-82D4-0C4845419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786" y="5853590"/>
                <a:ext cx="234799" cy="177800"/>
              </a:xfrm>
              <a:prstGeom prst="roundRect">
                <a:avLst/>
              </a:prstGeom>
              <a:blipFill>
                <a:blip r:embed="rId55"/>
                <a:stretch>
                  <a:fillRect l="-7317"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矩形: 圆角 155">
                <a:extLst>
                  <a:ext uri="{FF2B5EF4-FFF2-40B4-BE49-F238E27FC236}">
                    <a16:creationId xmlns:a16="http://schemas.microsoft.com/office/drawing/2014/main" id="{0B5D0E1C-80D7-9EB1-81A7-64C377FD0EF3}"/>
                  </a:ext>
                </a:extLst>
              </p:cNvPr>
              <p:cNvSpPr/>
              <p:nvPr/>
            </p:nvSpPr>
            <p:spPr>
              <a:xfrm>
                <a:off x="3201406" y="6651510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6" name="矩形: 圆角 155">
                <a:extLst>
                  <a:ext uri="{FF2B5EF4-FFF2-40B4-BE49-F238E27FC236}">
                    <a16:creationId xmlns:a16="http://schemas.microsoft.com/office/drawing/2014/main" id="{0B5D0E1C-80D7-9EB1-81A7-64C377FD0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406" y="6651510"/>
                <a:ext cx="234799" cy="177800"/>
              </a:xfrm>
              <a:prstGeom prst="roundRect">
                <a:avLst/>
              </a:prstGeom>
              <a:blipFill>
                <a:blip r:embed="rId56"/>
                <a:stretch>
                  <a:fillRect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矩形: 圆角 156">
                <a:extLst>
                  <a:ext uri="{FF2B5EF4-FFF2-40B4-BE49-F238E27FC236}">
                    <a16:creationId xmlns:a16="http://schemas.microsoft.com/office/drawing/2014/main" id="{36F4BE8B-3FD7-E9DE-A44C-948854AF9C6C}"/>
                  </a:ext>
                </a:extLst>
              </p:cNvPr>
              <p:cNvSpPr/>
              <p:nvPr/>
            </p:nvSpPr>
            <p:spPr>
              <a:xfrm>
                <a:off x="3201405" y="5852684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7" name="矩形: 圆角 156">
                <a:extLst>
                  <a:ext uri="{FF2B5EF4-FFF2-40B4-BE49-F238E27FC236}">
                    <a16:creationId xmlns:a16="http://schemas.microsoft.com/office/drawing/2014/main" id="{36F4BE8B-3FD7-E9DE-A44C-948854AF9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405" y="5852684"/>
                <a:ext cx="234799" cy="177800"/>
              </a:xfrm>
              <a:prstGeom prst="roundRect">
                <a:avLst/>
              </a:prstGeom>
              <a:blipFill>
                <a:blip r:embed="rId57"/>
                <a:stretch>
                  <a:fillRect l="-4878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C79C84E2-057F-6CE4-92D6-C52576B19046}"/>
              </a:ext>
            </a:extLst>
          </p:cNvPr>
          <p:cNvCxnSpPr>
            <a:cxnSpLocks/>
            <a:stCxn id="156" idx="0"/>
            <a:endCxn id="157" idx="2"/>
          </p:cNvCxnSpPr>
          <p:nvPr/>
        </p:nvCxnSpPr>
        <p:spPr>
          <a:xfrm flipH="1" flipV="1">
            <a:off x="3318805" y="6030484"/>
            <a:ext cx="1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A1C9B824-4CD4-5EF6-1518-203BB0784B21}"/>
              </a:ext>
            </a:extLst>
          </p:cNvPr>
          <p:cNvSpPr/>
          <p:nvPr/>
        </p:nvSpPr>
        <p:spPr>
          <a:xfrm>
            <a:off x="763743" y="6153305"/>
            <a:ext cx="2699655" cy="409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 Black" panose="020B0A04020102020204" pitchFamily="34" charset="0"/>
              </a:rPr>
              <a:t>Value Model</a:t>
            </a:r>
            <a:endParaRPr lang="zh-CN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4" name="矩形: 圆角 533">
                <a:extLst>
                  <a:ext uri="{FF2B5EF4-FFF2-40B4-BE49-F238E27FC236}">
                    <a16:creationId xmlns:a16="http://schemas.microsoft.com/office/drawing/2014/main" id="{8F3B12BE-4731-D4A7-BBDF-5DB4700F5D50}"/>
                  </a:ext>
                </a:extLst>
              </p:cNvPr>
              <p:cNvSpPr/>
              <p:nvPr/>
            </p:nvSpPr>
            <p:spPr>
              <a:xfrm>
                <a:off x="607724" y="5333451"/>
                <a:ext cx="3008086" cy="1566356"/>
              </a:xfrm>
              <a:prstGeom prst="roundRect">
                <a:avLst>
                  <a:gd name="adj" fmla="val 12266"/>
                </a:avLst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4.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值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(token-level)</a:t>
                </a:r>
              </a:p>
              <a:p>
                <a:pPr algn="ctr"/>
                <a:r>
                  <a:rPr lang="en-US" altLang="zh-CN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𝑉𝑎𝑙𝑢𝑒𝑀𝑜𝑑𝑒𝑙</m:t>
                    </m:r>
                    <m:d>
                      <m:dPr>
                        <m:ctrlP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𝑡𝑜𝑘𝑒𝑛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34" name="矩形: 圆角 533">
                <a:extLst>
                  <a:ext uri="{FF2B5EF4-FFF2-40B4-BE49-F238E27FC236}">
                    <a16:creationId xmlns:a16="http://schemas.microsoft.com/office/drawing/2014/main" id="{8F3B12BE-4731-D4A7-BBDF-5DB4700F5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24" y="5333451"/>
                <a:ext cx="3008086" cy="1566356"/>
              </a:xfrm>
              <a:prstGeom prst="roundRect">
                <a:avLst>
                  <a:gd name="adj" fmla="val 12266"/>
                </a:avLst>
              </a:prstGeom>
              <a:blipFill>
                <a:blip r:embed="rId58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EC7D553-3D12-ED6B-AE90-257AEED68589}"/>
              </a:ext>
            </a:extLst>
          </p:cNvPr>
          <p:cNvCxnSpPr>
            <a:cxnSpLocks/>
            <a:stCxn id="108" idx="0"/>
            <a:endCxn id="113" idx="2"/>
          </p:cNvCxnSpPr>
          <p:nvPr/>
        </p:nvCxnSpPr>
        <p:spPr>
          <a:xfrm flipV="1">
            <a:off x="1777396" y="2590491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376827B5-8E8B-23C4-B58E-247038941276}"/>
              </a:ext>
            </a:extLst>
          </p:cNvPr>
          <p:cNvCxnSpPr>
            <a:cxnSpLocks/>
            <a:stCxn id="109" idx="0"/>
            <a:endCxn id="114" idx="2"/>
          </p:cNvCxnSpPr>
          <p:nvPr/>
        </p:nvCxnSpPr>
        <p:spPr>
          <a:xfrm flipV="1">
            <a:off x="2081019" y="2590491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3426C7B-EF69-2673-676B-F8075B9E902C}"/>
              </a:ext>
            </a:extLst>
          </p:cNvPr>
          <p:cNvCxnSpPr>
            <a:cxnSpLocks/>
            <a:stCxn id="110" idx="0"/>
            <a:endCxn id="115" idx="2"/>
          </p:cNvCxnSpPr>
          <p:nvPr/>
        </p:nvCxnSpPr>
        <p:spPr>
          <a:xfrm flipV="1">
            <a:off x="2381131" y="2590491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79620716-EEF5-7ADE-99E7-D077A67459DF}"/>
              </a:ext>
            </a:extLst>
          </p:cNvPr>
          <p:cNvCxnSpPr>
            <a:cxnSpLocks/>
            <a:stCxn id="111" idx="0"/>
            <a:endCxn id="116" idx="2"/>
          </p:cNvCxnSpPr>
          <p:nvPr/>
        </p:nvCxnSpPr>
        <p:spPr>
          <a:xfrm flipV="1">
            <a:off x="2683048" y="2590491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2118C1AB-EB35-BEBA-28E5-49D3C9985C38}"/>
              </a:ext>
            </a:extLst>
          </p:cNvPr>
          <p:cNvCxnSpPr>
            <a:cxnSpLocks/>
            <a:stCxn id="112" idx="0"/>
            <a:endCxn id="117" idx="2"/>
          </p:cNvCxnSpPr>
          <p:nvPr/>
        </p:nvCxnSpPr>
        <p:spPr>
          <a:xfrm flipV="1">
            <a:off x="2984951" y="2590491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矩形: 圆角 104">
                <a:extLst>
                  <a:ext uri="{FF2B5EF4-FFF2-40B4-BE49-F238E27FC236}">
                    <a16:creationId xmlns:a16="http://schemas.microsoft.com/office/drawing/2014/main" id="{752E51A7-72F1-E65E-6ADF-E975CEFD3FE5}"/>
                  </a:ext>
                </a:extLst>
              </p:cNvPr>
              <p:cNvSpPr/>
              <p:nvPr/>
            </p:nvSpPr>
            <p:spPr>
              <a:xfrm>
                <a:off x="751452" y="3210611"/>
                <a:ext cx="234799" cy="1778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5" name="矩形: 圆角 104">
                <a:extLst>
                  <a:ext uri="{FF2B5EF4-FFF2-40B4-BE49-F238E27FC236}">
                    <a16:creationId xmlns:a16="http://schemas.microsoft.com/office/drawing/2014/main" id="{752E51A7-72F1-E65E-6ADF-E975CEFD3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52" y="3210611"/>
                <a:ext cx="234799" cy="177800"/>
              </a:xfrm>
              <a:prstGeom prst="roundRect">
                <a:avLst/>
              </a:prstGeom>
              <a:blipFill>
                <a:blip r:embed="rId59"/>
                <a:stretch>
                  <a:fillRect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F056F557-5CFE-D465-A5E0-5BF05FDA801B}"/>
                  </a:ext>
                </a:extLst>
              </p:cNvPr>
              <p:cNvSpPr/>
              <p:nvPr/>
            </p:nvSpPr>
            <p:spPr>
              <a:xfrm>
                <a:off x="1051564" y="3211517"/>
                <a:ext cx="234799" cy="1778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F056F557-5CFE-D465-A5E0-5BF05FDA80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64" y="3211517"/>
                <a:ext cx="234799" cy="177800"/>
              </a:xfrm>
              <a:prstGeom prst="roundRect">
                <a:avLst/>
              </a:prstGeom>
              <a:blipFill>
                <a:blip r:embed="rId60"/>
                <a:stretch>
                  <a:fillRect l="-2500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矩形: 圆角 106">
                <a:extLst>
                  <a:ext uri="{FF2B5EF4-FFF2-40B4-BE49-F238E27FC236}">
                    <a16:creationId xmlns:a16="http://schemas.microsoft.com/office/drawing/2014/main" id="{5126C9CA-91AA-5D56-F13F-4595B8F11DDE}"/>
                  </a:ext>
                </a:extLst>
              </p:cNvPr>
              <p:cNvSpPr/>
              <p:nvPr/>
            </p:nvSpPr>
            <p:spPr>
              <a:xfrm>
                <a:off x="1353835" y="3211517"/>
                <a:ext cx="234799" cy="1778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7" name="矩形: 圆角 106">
                <a:extLst>
                  <a:ext uri="{FF2B5EF4-FFF2-40B4-BE49-F238E27FC236}">
                    <a16:creationId xmlns:a16="http://schemas.microsoft.com/office/drawing/2014/main" id="{5126C9CA-91AA-5D56-F13F-4595B8F11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835" y="3211517"/>
                <a:ext cx="234799" cy="177800"/>
              </a:xfrm>
              <a:prstGeom prst="roundRect">
                <a:avLst/>
              </a:prstGeom>
              <a:blipFill>
                <a:blip r:embed="rId61"/>
                <a:stretch>
                  <a:fillRect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矩形: 圆角 107">
                <a:extLst>
                  <a:ext uri="{FF2B5EF4-FFF2-40B4-BE49-F238E27FC236}">
                    <a16:creationId xmlns:a16="http://schemas.microsoft.com/office/drawing/2014/main" id="{3B03D67F-EDC0-24A8-7040-6BCFBB6773D8}"/>
                  </a:ext>
                </a:extLst>
              </p:cNvPr>
              <p:cNvSpPr/>
              <p:nvPr/>
            </p:nvSpPr>
            <p:spPr>
              <a:xfrm>
                <a:off x="1659996" y="3211517"/>
                <a:ext cx="234799" cy="1778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8" name="矩形: 圆角 107">
                <a:extLst>
                  <a:ext uri="{FF2B5EF4-FFF2-40B4-BE49-F238E27FC236}">
                    <a16:creationId xmlns:a16="http://schemas.microsoft.com/office/drawing/2014/main" id="{3B03D67F-EDC0-24A8-7040-6BCFBB677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996" y="3211517"/>
                <a:ext cx="234799" cy="177800"/>
              </a:xfrm>
              <a:prstGeom prst="roundRect">
                <a:avLst/>
              </a:prstGeom>
              <a:blipFill>
                <a:blip r:embed="rId62"/>
                <a:stretch>
                  <a:fillRect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矩形: 圆角 108">
                <a:extLst>
                  <a:ext uri="{FF2B5EF4-FFF2-40B4-BE49-F238E27FC236}">
                    <a16:creationId xmlns:a16="http://schemas.microsoft.com/office/drawing/2014/main" id="{1A48337C-0385-DA6D-AC4F-FC27AFC7018C}"/>
                  </a:ext>
                </a:extLst>
              </p:cNvPr>
              <p:cNvSpPr/>
              <p:nvPr/>
            </p:nvSpPr>
            <p:spPr>
              <a:xfrm>
                <a:off x="1963619" y="3211517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9" name="矩形: 圆角 108">
                <a:extLst>
                  <a:ext uri="{FF2B5EF4-FFF2-40B4-BE49-F238E27FC236}">
                    <a16:creationId xmlns:a16="http://schemas.microsoft.com/office/drawing/2014/main" id="{1A48337C-0385-DA6D-AC4F-FC27AFC70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619" y="3211517"/>
                <a:ext cx="234799" cy="177800"/>
              </a:xfrm>
              <a:prstGeom prst="roundRect">
                <a:avLst/>
              </a:prstGeom>
              <a:blipFill>
                <a:blip r:embed="rId7"/>
                <a:stretch>
                  <a:fillRect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矩形: 圆角 109">
                <a:extLst>
                  <a:ext uri="{FF2B5EF4-FFF2-40B4-BE49-F238E27FC236}">
                    <a16:creationId xmlns:a16="http://schemas.microsoft.com/office/drawing/2014/main" id="{963320BE-AC83-F1E6-D044-105FFDD9435F}"/>
                  </a:ext>
                </a:extLst>
              </p:cNvPr>
              <p:cNvSpPr/>
              <p:nvPr/>
            </p:nvSpPr>
            <p:spPr>
              <a:xfrm>
                <a:off x="2263731" y="3211517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0" name="矩形: 圆角 109">
                <a:extLst>
                  <a:ext uri="{FF2B5EF4-FFF2-40B4-BE49-F238E27FC236}">
                    <a16:creationId xmlns:a16="http://schemas.microsoft.com/office/drawing/2014/main" id="{963320BE-AC83-F1E6-D044-105FFDD94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731" y="3211517"/>
                <a:ext cx="234799" cy="177800"/>
              </a:xfrm>
              <a:prstGeom prst="roundRect">
                <a:avLst/>
              </a:prstGeom>
              <a:blipFill>
                <a:blip r:embed="rId11"/>
                <a:stretch>
                  <a:fillRect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矩形: 圆角 110">
                <a:extLst>
                  <a:ext uri="{FF2B5EF4-FFF2-40B4-BE49-F238E27FC236}">
                    <a16:creationId xmlns:a16="http://schemas.microsoft.com/office/drawing/2014/main" id="{529AA0BB-6F77-0C13-8698-30DF485A8AEE}"/>
                  </a:ext>
                </a:extLst>
              </p:cNvPr>
              <p:cNvSpPr/>
              <p:nvPr/>
            </p:nvSpPr>
            <p:spPr>
              <a:xfrm>
                <a:off x="2565648" y="3211517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1" name="矩形: 圆角 110">
                <a:extLst>
                  <a:ext uri="{FF2B5EF4-FFF2-40B4-BE49-F238E27FC236}">
                    <a16:creationId xmlns:a16="http://schemas.microsoft.com/office/drawing/2014/main" id="{529AA0BB-6F77-0C13-8698-30DF485A8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3211517"/>
                <a:ext cx="234799" cy="177800"/>
              </a:xfrm>
              <a:prstGeom prst="roundRect">
                <a:avLst/>
              </a:prstGeom>
              <a:blipFill>
                <a:blip r:embed="rId63"/>
                <a:stretch>
                  <a:fillRect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矩形: 圆角 111">
                <a:extLst>
                  <a:ext uri="{FF2B5EF4-FFF2-40B4-BE49-F238E27FC236}">
                    <a16:creationId xmlns:a16="http://schemas.microsoft.com/office/drawing/2014/main" id="{10397F63-5575-EBF1-B0D7-84B2A158C116}"/>
                  </a:ext>
                </a:extLst>
              </p:cNvPr>
              <p:cNvSpPr/>
              <p:nvPr/>
            </p:nvSpPr>
            <p:spPr>
              <a:xfrm>
                <a:off x="2867551" y="3211517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2" name="矩形: 圆角 111">
                <a:extLst>
                  <a:ext uri="{FF2B5EF4-FFF2-40B4-BE49-F238E27FC236}">
                    <a16:creationId xmlns:a16="http://schemas.microsoft.com/office/drawing/2014/main" id="{10397F63-5575-EBF1-B0D7-84B2A158C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551" y="3211517"/>
                <a:ext cx="234799" cy="177800"/>
              </a:xfrm>
              <a:prstGeom prst="roundRect">
                <a:avLst/>
              </a:prstGeom>
              <a:blipFill>
                <a:blip r:embed="rId13"/>
                <a:stretch>
                  <a:fillRect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矩形: 圆角 112">
                <a:extLst>
                  <a:ext uri="{FF2B5EF4-FFF2-40B4-BE49-F238E27FC236}">
                    <a16:creationId xmlns:a16="http://schemas.microsoft.com/office/drawing/2014/main" id="{274F92A1-774A-A9C4-4644-F603AAA55A47}"/>
                  </a:ext>
                </a:extLst>
              </p:cNvPr>
              <p:cNvSpPr/>
              <p:nvPr/>
            </p:nvSpPr>
            <p:spPr>
              <a:xfrm>
                <a:off x="1659996" y="2412691"/>
                <a:ext cx="234799" cy="1778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3" name="矩形: 圆角 112">
                <a:extLst>
                  <a:ext uri="{FF2B5EF4-FFF2-40B4-BE49-F238E27FC236}">
                    <a16:creationId xmlns:a16="http://schemas.microsoft.com/office/drawing/2014/main" id="{274F92A1-774A-A9C4-4644-F603AAA55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996" y="2412691"/>
                <a:ext cx="234799" cy="177800"/>
              </a:xfrm>
              <a:prstGeom prst="roundRect">
                <a:avLst/>
              </a:prstGeom>
              <a:blipFill>
                <a:blip r:embed="rId64"/>
                <a:stretch>
                  <a:fillRect l="-7317" b="-16129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矩形: 圆角 113">
                <a:extLst>
                  <a:ext uri="{FF2B5EF4-FFF2-40B4-BE49-F238E27FC236}">
                    <a16:creationId xmlns:a16="http://schemas.microsoft.com/office/drawing/2014/main" id="{F09AE4FC-D438-3688-82DD-16B71C2FC200}"/>
                  </a:ext>
                </a:extLst>
              </p:cNvPr>
              <p:cNvSpPr/>
              <p:nvPr/>
            </p:nvSpPr>
            <p:spPr>
              <a:xfrm>
                <a:off x="1963619" y="2412691"/>
                <a:ext cx="234799" cy="1778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4" name="矩形: 圆角 113">
                <a:extLst>
                  <a:ext uri="{FF2B5EF4-FFF2-40B4-BE49-F238E27FC236}">
                    <a16:creationId xmlns:a16="http://schemas.microsoft.com/office/drawing/2014/main" id="{F09AE4FC-D438-3688-82DD-16B71C2F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619" y="2412691"/>
                <a:ext cx="234799" cy="177800"/>
              </a:xfrm>
              <a:prstGeom prst="roundRect">
                <a:avLst/>
              </a:prstGeom>
              <a:blipFill>
                <a:blip r:embed="rId65"/>
                <a:stretch>
                  <a:fillRect l="-7317" b="-12903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矩形: 圆角 114">
                <a:extLst>
                  <a:ext uri="{FF2B5EF4-FFF2-40B4-BE49-F238E27FC236}">
                    <a16:creationId xmlns:a16="http://schemas.microsoft.com/office/drawing/2014/main" id="{00CD5BE3-C493-03F0-99C6-69BF8D4640B0}"/>
                  </a:ext>
                </a:extLst>
              </p:cNvPr>
              <p:cNvSpPr/>
              <p:nvPr/>
            </p:nvSpPr>
            <p:spPr>
              <a:xfrm>
                <a:off x="2263731" y="2412691"/>
                <a:ext cx="234799" cy="1778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5" name="矩形: 圆角 114">
                <a:extLst>
                  <a:ext uri="{FF2B5EF4-FFF2-40B4-BE49-F238E27FC236}">
                    <a16:creationId xmlns:a16="http://schemas.microsoft.com/office/drawing/2014/main" id="{00CD5BE3-C493-03F0-99C6-69BF8D464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731" y="2412691"/>
                <a:ext cx="234799" cy="177800"/>
              </a:xfrm>
              <a:prstGeom prst="roundRect">
                <a:avLst/>
              </a:prstGeom>
              <a:blipFill>
                <a:blip r:embed="rId66"/>
                <a:stretch>
                  <a:fillRect l="-7317" b="-12903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矩形: 圆角 115">
                <a:extLst>
                  <a:ext uri="{FF2B5EF4-FFF2-40B4-BE49-F238E27FC236}">
                    <a16:creationId xmlns:a16="http://schemas.microsoft.com/office/drawing/2014/main" id="{9CFA8F67-AAC7-627C-1161-99322785BB5D}"/>
                  </a:ext>
                </a:extLst>
              </p:cNvPr>
              <p:cNvSpPr/>
              <p:nvPr/>
            </p:nvSpPr>
            <p:spPr>
              <a:xfrm>
                <a:off x="2565648" y="2412691"/>
                <a:ext cx="234799" cy="1778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6" name="矩形: 圆角 115">
                <a:extLst>
                  <a:ext uri="{FF2B5EF4-FFF2-40B4-BE49-F238E27FC236}">
                    <a16:creationId xmlns:a16="http://schemas.microsoft.com/office/drawing/2014/main" id="{9CFA8F67-AAC7-627C-1161-99322785B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2412691"/>
                <a:ext cx="234799" cy="177800"/>
              </a:xfrm>
              <a:prstGeom prst="roundRect">
                <a:avLst/>
              </a:prstGeom>
              <a:blipFill>
                <a:blip r:embed="rId67"/>
                <a:stretch>
                  <a:fillRect l="-7500" b="-12903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矩形: 圆角 116">
                <a:extLst>
                  <a:ext uri="{FF2B5EF4-FFF2-40B4-BE49-F238E27FC236}">
                    <a16:creationId xmlns:a16="http://schemas.microsoft.com/office/drawing/2014/main" id="{EF7C26CA-F976-F2AF-9F58-E520A25FB6D1}"/>
                  </a:ext>
                </a:extLst>
              </p:cNvPr>
              <p:cNvSpPr/>
              <p:nvPr/>
            </p:nvSpPr>
            <p:spPr>
              <a:xfrm>
                <a:off x="2867551" y="2412691"/>
                <a:ext cx="234799" cy="1778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7" name="矩形: 圆角 116">
                <a:extLst>
                  <a:ext uri="{FF2B5EF4-FFF2-40B4-BE49-F238E27FC236}">
                    <a16:creationId xmlns:a16="http://schemas.microsoft.com/office/drawing/2014/main" id="{EF7C26CA-F976-F2AF-9F58-E520A25FB6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551" y="2412691"/>
                <a:ext cx="234799" cy="177800"/>
              </a:xfrm>
              <a:prstGeom prst="roundRect">
                <a:avLst/>
              </a:prstGeom>
              <a:blipFill>
                <a:blip r:embed="rId68"/>
                <a:stretch>
                  <a:fillRect l="-7317" b="-12903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E3B3DC4D-6834-1BAE-3299-473A1BD8F279}"/>
              </a:ext>
            </a:extLst>
          </p:cNvPr>
          <p:cNvCxnSpPr>
            <a:cxnSpLocks/>
            <a:stCxn id="105" idx="0"/>
            <a:endCxn id="121" idx="2"/>
          </p:cNvCxnSpPr>
          <p:nvPr/>
        </p:nvCxnSpPr>
        <p:spPr>
          <a:xfrm flipV="1">
            <a:off x="868852" y="2589585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3AAEFFC-B645-B35F-0741-2B90AC68EADD}"/>
              </a:ext>
            </a:extLst>
          </p:cNvPr>
          <p:cNvCxnSpPr>
            <a:cxnSpLocks/>
            <a:stCxn id="106" idx="0"/>
            <a:endCxn id="122" idx="2"/>
          </p:cNvCxnSpPr>
          <p:nvPr/>
        </p:nvCxnSpPr>
        <p:spPr>
          <a:xfrm flipV="1">
            <a:off x="1168964" y="2590491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35CC5C6B-9023-092B-6A38-47B01BE4C425}"/>
              </a:ext>
            </a:extLst>
          </p:cNvPr>
          <p:cNvCxnSpPr>
            <a:cxnSpLocks/>
            <a:stCxn id="107" idx="0"/>
            <a:endCxn id="123" idx="2"/>
          </p:cNvCxnSpPr>
          <p:nvPr/>
        </p:nvCxnSpPr>
        <p:spPr>
          <a:xfrm flipV="1">
            <a:off x="1471235" y="2590491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40778A6A-EC41-74E0-FBE5-4CB08DE64729}"/>
                  </a:ext>
                </a:extLst>
              </p:cNvPr>
              <p:cNvSpPr/>
              <p:nvPr/>
            </p:nvSpPr>
            <p:spPr>
              <a:xfrm>
                <a:off x="751452" y="2411785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40778A6A-EC41-74E0-FBE5-4CB08DE64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52" y="2411785"/>
                <a:ext cx="234799" cy="177800"/>
              </a:xfrm>
              <a:prstGeom prst="roundRect">
                <a:avLst/>
              </a:prstGeom>
              <a:blipFill>
                <a:blip r:embed="rId69"/>
                <a:stretch>
                  <a:fillRect l="-7317" b="-161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矩形: 圆角 121">
                <a:extLst>
                  <a:ext uri="{FF2B5EF4-FFF2-40B4-BE49-F238E27FC236}">
                    <a16:creationId xmlns:a16="http://schemas.microsoft.com/office/drawing/2014/main" id="{EDC06169-3CED-3CC4-7E0E-615D635CCE0B}"/>
                  </a:ext>
                </a:extLst>
              </p:cNvPr>
              <p:cNvSpPr/>
              <p:nvPr/>
            </p:nvSpPr>
            <p:spPr>
              <a:xfrm>
                <a:off x="1051564" y="2412691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2" name="矩形: 圆角 121">
                <a:extLst>
                  <a:ext uri="{FF2B5EF4-FFF2-40B4-BE49-F238E27FC236}">
                    <a16:creationId xmlns:a16="http://schemas.microsoft.com/office/drawing/2014/main" id="{EDC06169-3CED-3CC4-7E0E-615D635CC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64" y="2412691"/>
                <a:ext cx="234799" cy="177800"/>
              </a:xfrm>
              <a:prstGeom prst="roundRect">
                <a:avLst/>
              </a:prstGeom>
              <a:blipFill>
                <a:blip r:embed="rId70"/>
                <a:stretch>
                  <a:fillRect l="-10000" b="-161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矩形: 圆角 122">
                <a:extLst>
                  <a:ext uri="{FF2B5EF4-FFF2-40B4-BE49-F238E27FC236}">
                    <a16:creationId xmlns:a16="http://schemas.microsoft.com/office/drawing/2014/main" id="{6EFC3DD8-4B06-2A7F-0C91-02536E90D123}"/>
                  </a:ext>
                </a:extLst>
              </p:cNvPr>
              <p:cNvSpPr/>
              <p:nvPr/>
            </p:nvSpPr>
            <p:spPr>
              <a:xfrm>
                <a:off x="1353835" y="2412691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3" name="矩形: 圆角 122">
                <a:extLst>
                  <a:ext uri="{FF2B5EF4-FFF2-40B4-BE49-F238E27FC236}">
                    <a16:creationId xmlns:a16="http://schemas.microsoft.com/office/drawing/2014/main" id="{6EFC3DD8-4B06-2A7F-0C91-02536E90D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835" y="2412691"/>
                <a:ext cx="234799" cy="177800"/>
              </a:xfrm>
              <a:prstGeom prst="roundRect">
                <a:avLst/>
              </a:prstGeom>
              <a:blipFill>
                <a:blip r:embed="rId71"/>
                <a:stretch>
                  <a:fillRect l="-7317" b="-161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矩形: 圆角 123">
                <a:extLst>
                  <a:ext uri="{FF2B5EF4-FFF2-40B4-BE49-F238E27FC236}">
                    <a16:creationId xmlns:a16="http://schemas.microsoft.com/office/drawing/2014/main" id="{6063D646-0ED6-05D5-52CF-79709310A188}"/>
                  </a:ext>
                </a:extLst>
              </p:cNvPr>
              <p:cNvSpPr/>
              <p:nvPr/>
            </p:nvSpPr>
            <p:spPr>
              <a:xfrm>
                <a:off x="3169455" y="3210611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4" name="矩形: 圆角 123">
                <a:extLst>
                  <a:ext uri="{FF2B5EF4-FFF2-40B4-BE49-F238E27FC236}">
                    <a16:creationId xmlns:a16="http://schemas.microsoft.com/office/drawing/2014/main" id="{6063D646-0ED6-05D5-52CF-79709310A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455" y="3210611"/>
                <a:ext cx="234799" cy="177800"/>
              </a:xfrm>
              <a:prstGeom prst="roundRect">
                <a:avLst/>
              </a:prstGeom>
              <a:blipFill>
                <a:blip r:embed="rId14"/>
                <a:stretch>
                  <a:fillRect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33F66956-AB4F-26D3-99D1-124973D4161A}"/>
                  </a:ext>
                </a:extLst>
              </p:cNvPr>
              <p:cNvSpPr/>
              <p:nvPr/>
            </p:nvSpPr>
            <p:spPr>
              <a:xfrm>
                <a:off x="3169454" y="2411785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33F66956-AB4F-26D3-99D1-124973D41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454" y="2411785"/>
                <a:ext cx="234799" cy="177800"/>
              </a:xfrm>
              <a:prstGeom prst="roundRect">
                <a:avLst/>
              </a:prstGeom>
              <a:blipFill>
                <a:blip r:embed="rId72"/>
                <a:stretch>
                  <a:fillRect l="-7500"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38CB28F6-01E6-C4E6-4380-26419B21D494}"/>
              </a:ext>
            </a:extLst>
          </p:cNvPr>
          <p:cNvCxnSpPr>
            <a:cxnSpLocks/>
            <a:stCxn id="124" idx="0"/>
            <a:endCxn id="125" idx="2"/>
          </p:cNvCxnSpPr>
          <p:nvPr/>
        </p:nvCxnSpPr>
        <p:spPr>
          <a:xfrm flipH="1" flipV="1">
            <a:off x="3286854" y="2589585"/>
            <a:ext cx="1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049D509B-4F28-8D28-1C44-2D80229BFCFE}"/>
              </a:ext>
            </a:extLst>
          </p:cNvPr>
          <p:cNvSpPr/>
          <p:nvPr/>
        </p:nvSpPr>
        <p:spPr>
          <a:xfrm>
            <a:off x="731792" y="2712406"/>
            <a:ext cx="2699655" cy="40930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 Black" panose="020B0A04020102020204" pitchFamily="34" charset="0"/>
              </a:rPr>
              <a:t>Reference Model*</a:t>
            </a:r>
            <a:endParaRPr lang="zh-CN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8" name="矩形: 圆角 537">
                <a:extLst>
                  <a:ext uri="{FF2B5EF4-FFF2-40B4-BE49-F238E27FC236}">
                    <a16:creationId xmlns:a16="http://schemas.microsoft.com/office/drawing/2014/main" id="{AE2F62C7-EBAD-BBA4-1EC2-58A2F299B2B3}"/>
                  </a:ext>
                </a:extLst>
              </p:cNvPr>
              <p:cNvSpPr/>
              <p:nvPr/>
            </p:nvSpPr>
            <p:spPr>
              <a:xfrm>
                <a:off x="607021" y="1827287"/>
                <a:ext cx="3008086" cy="1671089"/>
              </a:xfrm>
              <a:prstGeom prst="roundRect">
                <a:avLst>
                  <a:gd name="adj" fmla="val 8648"/>
                </a:avLst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3.1.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Reference </a:t>
                </a:r>
                <a:r>
                  <a:rPr lang="en-US" altLang="zh-CN" sz="1000" b="1" dirty="0" err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logprob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(token-level)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𝑟𝑒𝑓</m:t>
                              </m:r>
                            </m:sub>
                          </m:sSub>
                        </m:sup>
                      </m:sSubSup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𝑟𝑒𝑓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𝑡𝑜𝑘𝑒</m:t>
                              </m:r>
                              <m:sSub>
                                <m:sSubPr>
                                  <m:ctrlP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38" name="矩形: 圆角 537">
                <a:extLst>
                  <a:ext uri="{FF2B5EF4-FFF2-40B4-BE49-F238E27FC236}">
                    <a16:creationId xmlns:a16="http://schemas.microsoft.com/office/drawing/2014/main" id="{AE2F62C7-EBAD-BBA4-1EC2-58A2F299B2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1" y="1827287"/>
                <a:ext cx="3008086" cy="1671089"/>
              </a:xfrm>
              <a:prstGeom prst="roundRect">
                <a:avLst>
                  <a:gd name="adj" fmla="val 8648"/>
                </a:avLst>
              </a:prstGeom>
              <a:blipFill>
                <a:blip r:embed="rId73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9" name="矩形: 圆角 548">
                <a:extLst>
                  <a:ext uri="{FF2B5EF4-FFF2-40B4-BE49-F238E27FC236}">
                    <a16:creationId xmlns:a16="http://schemas.microsoft.com/office/drawing/2014/main" id="{7E2B1773-0B94-2235-8029-8A368B1A5961}"/>
                  </a:ext>
                </a:extLst>
              </p:cNvPr>
              <p:cNvSpPr/>
              <p:nvPr/>
            </p:nvSpPr>
            <p:spPr>
              <a:xfrm>
                <a:off x="8108332" y="4820319"/>
                <a:ext cx="2985483" cy="502795"/>
              </a:xfrm>
              <a:prstGeom prst="roundRect">
                <a:avLst>
                  <a:gd name="adj" fmla="val 5551"/>
                </a:avLst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9.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计算损失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仅对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respond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部分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en-US" altLang="zh-CN" sz="1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𝑳</m:t>
                      </m:r>
                      <m:r>
                        <a:rPr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𝝅</m:t>
                          </m:r>
                        </m:sub>
                      </m:sSub>
                      <m:r>
                        <a:rPr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𝒄𝒐𝒆𝒇</m:t>
                      </m:r>
                      <m:r>
                        <a:rPr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sSub>
                        <m:sSubPr>
                          <m:ctrlPr>
                            <a:rPr lang="en-US" altLang="zh-CN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𝑽</m:t>
                          </m:r>
                        </m:sub>
                      </m:sSub>
                    </m:oMath>
                  </m:oMathPara>
                </a14:m>
                <a:endParaRPr lang="en-US" altLang="zh-CN" sz="1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49" name="矩形: 圆角 548">
                <a:extLst>
                  <a:ext uri="{FF2B5EF4-FFF2-40B4-BE49-F238E27FC236}">
                    <a16:creationId xmlns:a16="http://schemas.microsoft.com/office/drawing/2014/main" id="{7E2B1773-0B94-2235-8029-8A368B1A5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332" y="4820319"/>
                <a:ext cx="2985483" cy="502795"/>
              </a:xfrm>
              <a:prstGeom prst="roundRect">
                <a:avLst>
                  <a:gd name="adj" fmla="val 5551"/>
                </a:avLst>
              </a:prstGeom>
              <a:blipFill>
                <a:blip r:embed="rId74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8" name="矩形: 圆角 487">
                <a:extLst>
                  <a:ext uri="{FF2B5EF4-FFF2-40B4-BE49-F238E27FC236}">
                    <a16:creationId xmlns:a16="http://schemas.microsoft.com/office/drawing/2014/main" id="{D0E4F6AF-2625-6F25-675E-72FF02DAEE95}"/>
                  </a:ext>
                </a:extLst>
              </p:cNvPr>
              <p:cNvSpPr/>
              <p:nvPr/>
            </p:nvSpPr>
            <p:spPr>
              <a:xfrm>
                <a:off x="5343023" y="5932437"/>
                <a:ext cx="234799" cy="1778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8" name="矩形: 圆角 487">
                <a:extLst>
                  <a:ext uri="{FF2B5EF4-FFF2-40B4-BE49-F238E27FC236}">
                    <a16:creationId xmlns:a16="http://schemas.microsoft.com/office/drawing/2014/main" id="{D0E4F6AF-2625-6F25-675E-72FF02DAE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023" y="5932437"/>
                <a:ext cx="234799" cy="177800"/>
              </a:xfrm>
              <a:prstGeom prst="roundRect">
                <a:avLst/>
              </a:prstGeom>
              <a:blipFill>
                <a:blip r:embed="rId75"/>
                <a:stretch>
                  <a:fillRect l="-4878"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9" name="矩形: 圆角 488">
                <a:extLst>
                  <a:ext uri="{FF2B5EF4-FFF2-40B4-BE49-F238E27FC236}">
                    <a16:creationId xmlns:a16="http://schemas.microsoft.com/office/drawing/2014/main" id="{CDB9F3C7-6C5E-C394-4268-775FF8AE16C3}"/>
                  </a:ext>
                </a:extLst>
              </p:cNvPr>
              <p:cNvSpPr/>
              <p:nvPr/>
            </p:nvSpPr>
            <p:spPr>
              <a:xfrm>
                <a:off x="5646646" y="5932437"/>
                <a:ext cx="234799" cy="1778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9" name="矩形: 圆角 488">
                <a:extLst>
                  <a:ext uri="{FF2B5EF4-FFF2-40B4-BE49-F238E27FC236}">
                    <a16:creationId xmlns:a16="http://schemas.microsoft.com/office/drawing/2014/main" id="{CDB9F3C7-6C5E-C394-4268-775FF8AE1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646" y="5932437"/>
                <a:ext cx="234799" cy="177800"/>
              </a:xfrm>
              <a:prstGeom prst="roundRect">
                <a:avLst/>
              </a:prstGeom>
              <a:blipFill>
                <a:blip r:embed="rId76"/>
                <a:stretch>
                  <a:fillRect l="-2439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0" name="矩形: 圆角 489">
                <a:extLst>
                  <a:ext uri="{FF2B5EF4-FFF2-40B4-BE49-F238E27FC236}">
                    <a16:creationId xmlns:a16="http://schemas.microsoft.com/office/drawing/2014/main" id="{337A3B6F-864C-3DC4-AA94-B1BFC9D077DC}"/>
                  </a:ext>
                </a:extLst>
              </p:cNvPr>
              <p:cNvSpPr/>
              <p:nvPr/>
            </p:nvSpPr>
            <p:spPr>
              <a:xfrm>
                <a:off x="5946758" y="5932437"/>
                <a:ext cx="234799" cy="1778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0" name="矩形: 圆角 489">
                <a:extLst>
                  <a:ext uri="{FF2B5EF4-FFF2-40B4-BE49-F238E27FC236}">
                    <a16:creationId xmlns:a16="http://schemas.microsoft.com/office/drawing/2014/main" id="{337A3B6F-864C-3DC4-AA94-B1BFC9D07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58" y="5932437"/>
                <a:ext cx="234799" cy="177800"/>
              </a:xfrm>
              <a:prstGeom prst="roundRect">
                <a:avLst/>
              </a:prstGeom>
              <a:blipFill>
                <a:blip r:embed="rId77"/>
                <a:stretch>
                  <a:fillRect l="-5000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1" name="矩形: 圆角 490">
                <a:extLst>
                  <a:ext uri="{FF2B5EF4-FFF2-40B4-BE49-F238E27FC236}">
                    <a16:creationId xmlns:a16="http://schemas.microsoft.com/office/drawing/2014/main" id="{5FC8E6E8-0CCB-31BF-D168-D326C54B8077}"/>
                  </a:ext>
                </a:extLst>
              </p:cNvPr>
              <p:cNvSpPr/>
              <p:nvPr/>
            </p:nvSpPr>
            <p:spPr>
              <a:xfrm>
                <a:off x="6248675" y="5932437"/>
                <a:ext cx="234799" cy="1778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1" name="矩形: 圆角 490">
                <a:extLst>
                  <a:ext uri="{FF2B5EF4-FFF2-40B4-BE49-F238E27FC236}">
                    <a16:creationId xmlns:a16="http://schemas.microsoft.com/office/drawing/2014/main" id="{5FC8E6E8-0CCB-31BF-D168-D326C54B80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675" y="5932437"/>
                <a:ext cx="234799" cy="177800"/>
              </a:xfrm>
              <a:prstGeom prst="roundRect">
                <a:avLst/>
              </a:prstGeom>
              <a:blipFill>
                <a:blip r:embed="rId78"/>
                <a:stretch>
                  <a:fillRect l="-4878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2" name="矩形: 圆角 491">
                <a:extLst>
                  <a:ext uri="{FF2B5EF4-FFF2-40B4-BE49-F238E27FC236}">
                    <a16:creationId xmlns:a16="http://schemas.microsoft.com/office/drawing/2014/main" id="{146A65B1-1352-A738-EB30-284047FC452C}"/>
                  </a:ext>
                </a:extLst>
              </p:cNvPr>
              <p:cNvSpPr/>
              <p:nvPr/>
            </p:nvSpPr>
            <p:spPr>
              <a:xfrm>
                <a:off x="6550578" y="5932437"/>
                <a:ext cx="234799" cy="1778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2" name="矩形: 圆角 491">
                <a:extLst>
                  <a:ext uri="{FF2B5EF4-FFF2-40B4-BE49-F238E27FC236}">
                    <a16:creationId xmlns:a16="http://schemas.microsoft.com/office/drawing/2014/main" id="{146A65B1-1352-A738-EB30-284047FC4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578" y="5932437"/>
                <a:ext cx="234799" cy="177800"/>
              </a:xfrm>
              <a:prstGeom prst="roundRect">
                <a:avLst/>
              </a:prstGeom>
              <a:blipFill>
                <a:blip r:embed="rId79"/>
                <a:stretch>
                  <a:fillRect l="-5000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3" name="矩形: 圆角 492">
                <a:extLst>
                  <a:ext uri="{FF2B5EF4-FFF2-40B4-BE49-F238E27FC236}">
                    <a16:creationId xmlns:a16="http://schemas.microsoft.com/office/drawing/2014/main" id="{26C9C9F3-3182-4031-ADA2-2B0BAAA62EAE}"/>
                  </a:ext>
                </a:extLst>
              </p:cNvPr>
              <p:cNvSpPr/>
              <p:nvPr/>
            </p:nvSpPr>
            <p:spPr>
              <a:xfrm>
                <a:off x="4434479" y="5931531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3" name="矩形: 圆角 492">
                <a:extLst>
                  <a:ext uri="{FF2B5EF4-FFF2-40B4-BE49-F238E27FC236}">
                    <a16:creationId xmlns:a16="http://schemas.microsoft.com/office/drawing/2014/main" id="{26C9C9F3-3182-4031-ADA2-2B0BAAA62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479" y="5931531"/>
                <a:ext cx="234799" cy="177800"/>
              </a:xfrm>
              <a:prstGeom prst="roundRect">
                <a:avLst/>
              </a:prstGeom>
              <a:blipFill>
                <a:blip r:embed="rId80"/>
                <a:stretch>
                  <a:fillRect l="-4878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矩形: 圆角 493">
                <a:extLst>
                  <a:ext uri="{FF2B5EF4-FFF2-40B4-BE49-F238E27FC236}">
                    <a16:creationId xmlns:a16="http://schemas.microsoft.com/office/drawing/2014/main" id="{731C5EC8-E8FA-A2ED-60D0-365D07FA393B}"/>
                  </a:ext>
                </a:extLst>
              </p:cNvPr>
              <p:cNvSpPr/>
              <p:nvPr/>
            </p:nvSpPr>
            <p:spPr>
              <a:xfrm>
                <a:off x="4734591" y="5932437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4" name="矩形: 圆角 493">
                <a:extLst>
                  <a:ext uri="{FF2B5EF4-FFF2-40B4-BE49-F238E27FC236}">
                    <a16:creationId xmlns:a16="http://schemas.microsoft.com/office/drawing/2014/main" id="{731C5EC8-E8FA-A2ED-60D0-365D07FA3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591" y="5932437"/>
                <a:ext cx="234799" cy="177800"/>
              </a:xfrm>
              <a:prstGeom prst="roundRect">
                <a:avLst/>
              </a:prstGeom>
              <a:blipFill>
                <a:blip r:embed="rId81"/>
                <a:stretch>
                  <a:fillRect l="-7500"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5" name="矩形: 圆角 494">
                <a:extLst>
                  <a:ext uri="{FF2B5EF4-FFF2-40B4-BE49-F238E27FC236}">
                    <a16:creationId xmlns:a16="http://schemas.microsoft.com/office/drawing/2014/main" id="{15BCC029-A2AF-9121-63C5-D6886601202A}"/>
                  </a:ext>
                </a:extLst>
              </p:cNvPr>
              <p:cNvSpPr/>
              <p:nvPr/>
            </p:nvSpPr>
            <p:spPr>
              <a:xfrm>
                <a:off x="5036862" y="5932437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5" name="矩形: 圆角 494">
                <a:extLst>
                  <a:ext uri="{FF2B5EF4-FFF2-40B4-BE49-F238E27FC236}">
                    <a16:creationId xmlns:a16="http://schemas.microsoft.com/office/drawing/2014/main" id="{15BCC029-A2AF-9121-63C5-D68866012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862" y="5932437"/>
                <a:ext cx="234799" cy="177800"/>
              </a:xfrm>
              <a:prstGeom prst="roundRect">
                <a:avLst/>
              </a:prstGeom>
              <a:blipFill>
                <a:blip r:embed="rId82"/>
                <a:stretch>
                  <a:fillRect l="-7317"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6" name="矩形: 圆角 495">
                <a:extLst>
                  <a:ext uri="{FF2B5EF4-FFF2-40B4-BE49-F238E27FC236}">
                    <a16:creationId xmlns:a16="http://schemas.microsoft.com/office/drawing/2014/main" id="{AA026C1A-DB59-5DC9-A044-B393C79A91F3}"/>
                  </a:ext>
                </a:extLst>
              </p:cNvPr>
              <p:cNvSpPr/>
              <p:nvPr/>
            </p:nvSpPr>
            <p:spPr>
              <a:xfrm>
                <a:off x="6852481" y="5931531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6" name="矩形: 圆角 495">
                <a:extLst>
                  <a:ext uri="{FF2B5EF4-FFF2-40B4-BE49-F238E27FC236}">
                    <a16:creationId xmlns:a16="http://schemas.microsoft.com/office/drawing/2014/main" id="{AA026C1A-DB59-5DC9-A044-B393C79A91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481" y="5931531"/>
                <a:ext cx="234799" cy="177800"/>
              </a:xfrm>
              <a:prstGeom prst="roundRect">
                <a:avLst/>
              </a:prstGeom>
              <a:blipFill>
                <a:blip r:embed="rId83"/>
                <a:stretch>
                  <a:fillRect l="-4878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5" name="矩形: 圆角 544">
                <a:extLst>
                  <a:ext uri="{FF2B5EF4-FFF2-40B4-BE49-F238E27FC236}">
                    <a16:creationId xmlns:a16="http://schemas.microsoft.com/office/drawing/2014/main" id="{C63236D2-2AB2-7EC2-88D5-8BB54E8998C5}"/>
                  </a:ext>
                </a:extLst>
              </p:cNvPr>
              <p:cNvSpPr/>
              <p:nvPr/>
            </p:nvSpPr>
            <p:spPr>
              <a:xfrm>
                <a:off x="4263352" y="5220072"/>
                <a:ext cx="3079647" cy="1213982"/>
              </a:xfrm>
              <a:prstGeom prst="roundRect">
                <a:avLst>
                  <a:gd name="adj" fmla="val 9295"/>
                </a:avLst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6.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值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(token-level)</a:t>
                </a:r>
                <a:endParaRPr lang="en-US" altLang="zh-CN" sz="10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𝛾</m:t>
                          </m:r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eqArr>
                            <m:eqArr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𝛾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⋅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𝜆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e</m:t>
                              </m:r>
                              <m:sSub>
                                <m:sSubPr>
                                  <m:ctrlP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</m:den>
                      </m:f>
                    </m:oMath>
                  </m:oMathPara>
                </a14:m>
                <a:endParaRPr lang="en-US" altLang="zh-CN" sz="10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endParaRPr lang="zh-CN" altLang="en-US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45" name="矩形: 圆角 544">
                <a:extLst>
                  <a:ext uri="{FF2B5EF4-FFF2-40B4-BE49-F238E27FC236}">
                    <a16:creationId xmlns:a16="http://schemas.microsoft.com/office/drawing/2014/main" id="{C63236D2-2AB2-7EC2-88D5-8BB54E899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352" y="5220072"/>
                <a:ext cx="3079647" cy="1213982"/>
              </a:xfrm>
              <a:prstGeom prst="roundRect">
                <a:avLst>
                  <a:gd name="adj" fmla="val 9295"/>
                </a:avLst>
              </a:prstGeom>
              <a:blipFill>
                <a:blip r:embed="rId84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0" name="矩形: 圆角 569">
                <a:extLst>
                  <a:ext uri="{FF2B5EF4-FFF2-40B4-BE49-F238E27FC236}">
                    <a16:creationId xmlns:a16="http://schemas.microsoft.com/office/drawing/2014/main" id="{4E4A8AC4-A789-581B-D112-3E088CAB14CF}"/>
                  </a:ext>
                </a:extLst>
              </p:cNvPr>
              <p:cNvSpPr/>
              <p:nvPr/>
            </p:nvSpPr>
            <p:spPr>
              <a:xfrm>
                <a:off x="5353482" y="6182792"/>
                <a:ext cx="234799" cy="1778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0" name="矩形: 圆角 569">
                <a:extLst>
                  <a:ext uri="{FF2B5EF4-FFF2-40B4-BE49-F238E27FC236}">
                    <a16:creationId xmlns:a16="http://schemas.microsoft.com/office/drawing/2014/main" id="{4E4A8AC4-A789-581B-D112-3E088CAB1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482" y="6182792"/>
                <a:ext cx="234799" cy="177800"/>
              </a:xfrm>
              <a:prstGeom prst="roundRect">
                <a:avLst/>
              </a:prstGeom>
              <a:blipFill>
                <a:blip r:embed="rId85"/>
                <a:stretch>
                  <a:fillRect l="-17073"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1" name="矩形: 圆角 570">
                <a:extLst>
                  <a:ext uri="{FF2B5EF4-FFF2-40B4-BE49-F238E27FC236}">
                    <a16:creationId xmlns:a16="http://schemas.microsoft.com/office/drawing/2014/main" id="{50F0C4E8-AFF5-2B23-E69F-709705D9BF38}"/>
                  </a:ext>
                </a:extLst>
              </p:cNvPr>
              <p:cNvSpPr/>
              <p:nvPr/>
            </p:nvSpPr>
            <p:spPr>
              <a:xfrm>
                <a:off x="5657105" y="6182792"/>
                <a:ext cx="234799" cy="1778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1" name="矩形: 圆角 570">
                <a:extLst>
                  <a:ext uri="{FF2B5EF4-FFF2-40B4-BE49-F238E27FC236}">
                    <a16:creationId xmlns:a16="http://schemas.microsoft.com/office/drawing/2014/main" id="{50F0C4E8-AFF5-2B23-E69F-709705D9B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105" y="6182792"/>
                <a:ext cx="234799" cy="177800"/>
              </a:xfrm>
              <a:prstGeom prst="roundRect">
                <a:avLst/>
              </a:prstGeom>
              <a:blipFill>
                <a:blip r:embed="rId86"/>
                <a:stretch>
                  <a:fillRect l="-14634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2" name="矩形: 圆角 571">
                <a:extLst>
                  <a:ext uri="{FF2B5EF4-FFF2-40B4-BE49-F238E27FC236}">
                    <a16:creationId xmlns:a16="http://schemas.microsoft.com/office/drawing/2014/main" id="{A47A7BB6-A840-490C-A3D2-AE8C0958187D}"/>
                  </a:ext>
                </a:extLst>
              </p:cNvPr>
              <p:cNvSpPr/>
              <p:nvPr/>
            </p:nvSpPr>
            <p:spPr>
              <a:xfrm>
                <a:off x="5957217" y="6182792"/>
                <a:ext cx="234799" cy="1778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2" name="矩形: 圆角 571">
                <a:extLst>
                  <a:ext uri="{FF2B5EF4-FFF2-40B4-BE49-F238E27FC236}">
                    <a16:creationId xmlns:a16="http://schemas.microsoft.com/office/drawing/2014/main" id="{A47A7BB6-A840-490C-A3D2-AE8C09581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217" y="6182792"/>
                <a:ext cx="234799" cy="177800"/>
              </a:xfrm>
              <a:prstGeom prst="roundRect">
                <a:avLst/>
              </a:prstGeom>
              <a:blipFill>
                <a:blip r:embed="rId87"/>
                <a:stretch>
                  <a:fillRect l="-14634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3" name="矩形: 圆角 572">
                <a:extLst>
                  <a:ext uri="{FF2B5EF4-FFF2-40B4-BE49-F238E27FC236}">
                    <a16:creationId xmlns:a16="http://schemas.microsoft.com/office/drawing/2014/main" id="{1325CD4B-9746-D3DA-F2F5-591761540071}"/>
                  </a:ext>
                </a:extLst>
              </p:cNvPr>
              <p:cNvSpPr/>
              <p:nvPr/>
            </p:nvSpPr>
            <p:spPr>
              <a:xfrm>
                <a:off x="6259134" y="6182792"/>
                <a:ext cx="234799" cy="1778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3" name="矩形: 圆角 572">
                <a:extLst>
                  <a:ext uri="{FF2B5EF4-FFF2-40B4-BE49-F238E27FC236}">
                    <a16:creationId xmlns:a16="http://schemas.microsoft.com/office/drawing/2014/main" id="{1325CD4B-9746-D3DA-F2F5-591761540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134" y="6182792"/>
                <a:ext cx="234799" cy="177800"/>
              </a:xfrm>
              <a:prstGeom prst="roundRect">
                <a:avLst/>
              </a:prstGeom>
              <a:blipFill>
                <a:blip r:embed="rId88"/>
                <a:stretch>
                  <a:fillRect l="-17500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4" name="矩形: 圆角 573">
                <a:extLst>
                  <a:ext uri="{FF2B5EF4-FFF2-40B4-BE49-F238E27FC236}">
                    <a16:creationId xmlns:a16="http://schemas.microsoft.com/office/drawing/2014/main" id="{43880912-83CE-AB76-BFA8-8F91814BCF07}"/>
                  </a:ext>
                </a:extLst>
              </p:cNvPr>
              <p:cNvSpPr/>
              <p:nvPr/>
            </p:nvSpPr>
            <p:spPr>
              <a:xfrm>
                <a:off x="6561037" y="6182792"/>
                <a:ext cx="234799" cy="1778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4" name="矩形: 圆角 573">
                <a:extLst>
                  <a:ext uri="{FF2B5EF4-FFF2-40B4-BE49-F238E27FC236}">
                    <a16:creationId xmlns:a16="http://schemas.microsoft.com/office/drawing/2014/main" id="{43880912-83CE-AB76-BFA8-8F91814BC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037" y="6182792"/>
                <a:ext cx="234799" cy="177800"/>
              </a:xfrm>
              <a:prstGeom prst="roundRect">
                <a:avLst/>
              </a:prstGeom>
              <a:blipFill>
                <a:blip r:embed="rId89"/>
                <a:stretch>
                  <a:fillRect l="-14634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5" name="矩形: 圆角 574">
                <a:extLst>
                  <a:ext uri="{FF2B5EF4-FFF2-40B4-BE49-F238E27FC236}">
                    <a16:creationId xmlns:a16="http://schemas.microsoft.com/office/drawing/2014/main" id="{44DAB526-8EB7-6DDE-53F5-4F970494C3B5}"/>
                  </a:ext>
                </a:extLst>
              </p:cNvPr>
              <p:cNvSpPr/>
              <p:nvPr/>
            </p:nvSpPr>
            <p:spPr>
              <a:xfrm>
                <a:off x="4444938" y="6181886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5" name="矩形: 圆角 574">
                <a:extLst>
                  <a:ext uri="{FF2B5EF4-FFF2-40B4-BE49-F238E27FC236}">
                    <a16:creationId xmlns:a16="http://schemas.microsoft.com/office/drawing/2014/main" id="{44DAB526-8EB7-6DDE-53F5-4F970494C3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938" y="6181886"/>
                <a:ext cx="234799" cy="177800"/>
              </a:xfrm>
              <a:prstGeom prst="roundRect">
                <a:avLst/>
              </a:prstGeom>
              <a:blipFill>
                <a:blip r:embed="rId90"/>
                <a:stretch>
                  <a:fillRect l="-17073"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6" name="矩形: 圆角 575">
                <a:extLst>
                  <a:ext uri="{FF2B5EF4-FFF2-40B4-BE49-F238E27FC236}">
                    <a16:creationId xmlns:a16="http://schemas.microsoft.com/office/drawing/2014/main" id="{70C5EAD9-C5FA-D25E-B9DA-056447F9A11A}"/>
                  </a:ext>
                </a:extLst>
              </p:cNvPr>
              <p:cNvSpPr/>
              <p:nvPr/>
            </p:nvSpPr>
            <p:spPr>
              <a:xfrm>
                <a:off x="4745050" y="6182792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6" name="矩形: 圆角 575">
                <a:extLst>
                  <a:ext uri="{FF2B5EF4-FFF2-40B4-BE49-F238E27FC236}">
                    <a16:creationId xmlns:a16="http://schemas.microsoft.com/office/drawing/2014/main" id="{70C5EAD9-C5FA-D25E-B9DA-056447F9A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050" y="6182792"/>
                <a:ext cx="234799" cy="177800"/>
              </a:xfrm>
              <a:prstGeom prst="roundRect">
                <a:avLst/>
              </a:prstGeom>
              <a:blipFill>
                <a:blip r:embed="rId91"/>
                <a:stretch>
                  <a:fillRect l="-17073"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7" name="矩形: 圆角 576">
                <a:extLst>
                  <a:ext uri="{FF2B5EF4-FFF2-40B4-BE49-F238E27FC236}">
                    <a16:creationId xmlns:a16="http://schemas.microsoft.com/office/drawing/2014/main" id="{56B1045D-9B20-9D0F-CE1C-31D03804ABF6}"/>
                  </a:ext>
                </a:extLst>
              </p:cNvPr>
              <p:cNvSpPr/>
              <p:nvPr/>
            </p:nvSpPr>
            <p:spPr>
              <a:xfrm>
                <a:off x="5047321" y="6182792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7" name="矩形: 圆角 576">
                <a:extLst>
                  <a:ext uri="{FF2B5EF4-FFF2-40B4-BE49-F238E27FC236}">
                    <a16:creationId xmlns:a16="http://schemas.microsoft.com/office/drawing/2014/main" id="{56B1045D-9B20-9D0F-CE1C-31D03804AB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321" y="6182792"/>
                <a:ext cx="234799" cy="177800"/>
              </a:xfrm>
              <a:prstGeom prst="roundRect">
                <a:avLst/>
              </a:prstGeom>
              <a:blipFill>
                <a:blip r:embed="rId92"/>
                <a:stretch>
                  <a:fillRect l="-20000"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8" name="矩形: 圆角 577">
                <a:extLst>
                  <a:ext uri="{FF2B5EF4-FFF2-40B4-BE49-F238E27FC236}">
                    <a16:creationId xmlns:a16="http://schemas.microsoft.com/office/drawing/2014/main" id="{1948076E-1095-59B1-B90E-F35C9D2FADF2}"/>
                  </a:ext>
                </a:extLst>
              </p:cNvPr>
              <p:cNvSpPr/>
              <p:nvPr/>
            </p:nvSpPr>
            <p:spPr>
              <a:xfrm>
                <a:off x="6862940" y="6181886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8" name="矩形: 圆角 577">
                <a:extLst>
                  <a:ext uri="{FF2B5EF4-FFF2-40B4-BE49-F238E27FC236}">
                    <a16:creationId xmlns:a16="http://schemas.microsoft.com/office/drawing/2014/main" id="{1948076E-1095-59B1-B90E-F35C9D2FAD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940" y="6181886"/>
                <a:ext cx="234799" cy="177800"/>
              </a:xfrm>
              <a:prstGeom prst="roundRect">
                <a:avLst/>
              </a:prstGeom>
              <a:blipFill>
                <a:blip r:embed="rId93"/>
                <a:stretch>
                  <a:fillRect l="-17500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4" name="矩形: 圆角 583">
            <a:extLst>
              <a:ext uri="{FF2B5EF4-FFF2-40B4-BE49-F238E27FC236}">
                <a16:creationId xmlns:a16="http://schemas.microsoft.com/office/drawing/2014/main" id="{26CD5EC1-A7B5-9845-6AB4-94E03CACC6C1}"/>
              </a:ext>
            </a:extLst>
          </p:cNvPr>
          <p:cNvSpPr/>
          <p:nvPr/>
        </p:nvSpPr>
        <p:spPr>
          <a:xfrm>
            <a:off x="7745482" y="-206829"/>
            <a:ext cx="3933900" cy="7271658"/>
          </a:xfrm>
          <a:prstGeom prst="roundRect">
            <a:avLst>
              <a:gd name="adj" fmla="val 5551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模型优化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346A217-2B2E-06E4-B8EE-B227DC474A37}"/>
              </a:ext>
            </a:extLst>
          </p:cNvPr>
          <p:cNvCxnSpPr>
            <a:cxnSpLocks/>
            <a:stCxn id="75" idx="0"/>
            <a:endCxn id="80" idx="2"/>
          </p:cNvCxnSpPr>
          <p:nvPr/>
        </p:nvCxnSpPr>
        <p:spPr>
          <a:xfrm flipV="1">
            <a:off x="1776795" y="4350461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20B2D03-2F0F-0C89-427C-1AAFEECE9109}"/>
              </a:ext>
            </a:extLst>
          </p:cNvPr>
          <p:cNvCxnSpPr>
            <a:cxnSpLocks/>
            <a:stCxn id="76" idx="0"/>
            <a:endCxn id="81" idx="2"/>
          </p:cNvCxnSpPr>
          <p:nvPr/>
        </p:nvCxnSpPr>
        <p:spPr>
          <a:xfrm flipV="1">
            <a:off x="2080418" y="4350461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BD91F8F-2464-EB0D-A00F-7368D305A1B9}"/>
              </a:ext>
            </a:extLst>
          </p:cNvPr>
          <p:cNvCxnSpPr>
            <a:cxnSpLocks/>
            <a:stCxn id="77" idx="0"/>
            <a:endCxn id="82" idx="2"/>
          </p:cNvCxnSpPr>
          <p:nvPr/>
        </p:nvCxnSpPr>
        <p:spPr>
          <a:xfrm flipV="1">
            <a:off x="2380530" y="4350461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3C83CD9-6E11-32DD-5716-C9DF685A472E}"/>
              </a:ext>
            </a:extLst>
          </p:cNvPr>
          <p:cNvCxnSpPr>
            <a:cxnSpLocks/>
            <a:stCxn id="78" idx="0"/>
            <a:endCxn id="83" idx="2"/>
          </p:cNvCxnSpPr>
          <p:nvPr/>
        </p:nvCxnSpPr>
        <p:spPr>
          <a:xfrm flipV="1">
            <a:off x="2682447" y="4350461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9C198E5-50B7-5713-14D3-37196FF0F395}"/>
              </a:ext>
            </a:extLst>
          </p:cNvPr>
          <p:cNvCxnSpPr>
            <a:cxnSpLocks/>
            <a:stCxn id="79" idx="0"/>
            <a:endCxn id="84" idx="2"/>
          </p:cNvCxnSpPr>
          <p:nvPr/>
        </p:nvCxnSpPr>
        <p:spPr>
          <a:xfrm flipV="1">
            <a:off x="2984350" y="4350461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8C9A978E-6B37-82CE-B605-3E94E49619BA}"/>
                  </a:ext>
                </a:extLst>
              </p:cNvPr>
              <p:cNvSpPr/>
              <p:nvPr/>
            </p:nvSpPr>
            <p:spPr>
              <a:xfrm>
                <a:off x="750851" y="4970581"/>
                <a:ext cx="234799" cy="1778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8C9A978E-6B37-82CE-B605-3E94E4961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51" y="4970581"/>
                <a:ext cx="234799" cy="177800"/>
              </a:xfrm>
              <a:prstGeom prst="roundRect">
                <a:avLst/>
              </a:prstGeom>
              <a:blipFill>
                <a:blip r:embed="rId94"/>
                <a:stretch>
                  <a:fillRect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9FE26609-7CE9-18DD-A9C9-E9245C68EA50}"/>
                  </a:ext>
                </a:extLst>
              </p:cNvPr>
              <p:cNvSpPr/>
              <p:nvPr/>
            </p:nvSpPr>
            <p:spPr>
              <a:xfrm>
                <a:off x="1050963" y="4971487"/>
                <a:ext cx="234799" cy="1778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9FE26609-7CE9-18DD-A9C9-E9245C68E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963" y="4971487"/>
                <a:ext cx="234799" cy="177800"/>
              </a:xfrm>
              <a:prstGeom prst="roundRect">
                <a:avLst/>
              </a:prstGeom>
              <a:blipFill>
                <a:blip r:embed="rId95"/>
                <a:stretch>
                  <a:fillRect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5FBC325D-9B69-9BB0-3C57-270B5E0D2276}"/>
                  </a:ext>
                </a:extLst>
              </p:cNvPr>
              <p:cNvSpPr/>
              <p:nvPr/>
            </p:nvSpPr>
            <p:spPr>
              <a:xfrm>
                <a:off x="1353234" y="4971487"/>
                <a:ext cx="234799" cy="1778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5FBC325D-9B69-9BB0-3C57-270B5E0D2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34" y="4971487"/>
                <a:ext cx="234799" cy="177800"/>
              </a:xfrm>
              <a:prstGeom prst="roundRect">
                <a:avLst/>
              </a:prstGeom>
              <a:blipFill>
                <a:blip r:embed="rId61"/>
                <a:stretch>
                  <a:fillRect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02562E43-2170-316B-2CBB-A5A48F40EFEC}"/>
                  </a:ext>
                </a:extLst>
              </p:cNvPr>
              <p:cNvSpPr/>
              <p:nvPr/>
            </p:nvSpPr>
            <p:spPr>
              <a:xfrm>
                <a:off x="1659395" y="4971487"/>
                <a:ext cx="234799" cy="1778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02562E43-2170-316B-2CBB-A5A48F40EF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395" y="4971487"/>
                <a:ext cx="234799" cy="177800"/>
              </a:xfrm>
              <a:prstGeom prst="roundRect">
                <a:avLst/>
              </a:prstGeom>
              <a:blipFill>
                <a:blip r:embed="rId62"/>
                <a:stretch>
                  <a:fillRect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C9BCFD21-DA62-665E-7595-AA71629435A7}"/>
                  </a:ext>
                </a:extLst>
              </p:cNvPr>
              <p:cNvSpPr/>
              <p:nvPr/>
            </p:nvSpPr>
            <p:spPr>
              <a:xfrm>
                <a:off x="1963018" y="4971487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C9BCFD21-DA62-665E-7595-AA71629435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018" y="4971487"/>
                <a:ext cx="234799" cy="177800"/>
              </a:xfrm>
              <a:prstGeom prst="roundRect">
                <a:avLst/>
              </a:prstGeom>
              <a:blipFill>
                <a:blip r:embed="rId7"/>
                <a:stretch>
                  <a:fillRect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3F47EEB5-2511-150B-81F9-021EB8569D84}"/>
                  </a:ext>
                </a:extLst>
              </p:cNvPr>
              <p:cNvSpPr/>
              <p:nvPr/>
            </p:nvSpPr>
            <p:spPr>
              <a:xfrm>
                <a:off x="2263130" y="4971487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3F47EEB5-2511-150B-81F9-021EB8569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130" y="4971487"/>
                <a:ext cx="234799" cy="177800"/>
              </a:xfrm>
              <a:prstGeom prst="roundRect">
                <a:avLst/>
              </a:prstGeom>
              <a:blipFill>
                <a:blip r:embed="rId11"/>
                <a:stretch>
                  <a:fillRect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F5C6AB0B-0360-096C-0E60-4874ADEB40A9}"/>
                  </a:ext>
                </a:extLst>
              </p:cNvPr>
              <p:cNvSpPr/>
              <p:nvPr/>
            </p:nvSpPr>
            <p:spPr>
              <a:xfrm>
                <a:off x="2565047" y="4971487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F5C6AB0B-0360-096C-0E60-4874ADEB4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047" y="4971487"/>
                <a:ext cx="234799" cy="177800"/>
              </a:xfrm>
              <a:prstGeom prst="roundRect">
                <a:avLst/>
              </a:prstGeom>
              <a:blipFill>
                <a:blip r:embed="rId63"/>
                <a:stretch>
                  <a:fillRect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8281C5A5-6724-A550-BAE8-E5D6633511AB}"/>
                  </a:ext>
                </a:extLst>
              </p:cNvPr>
              <p:cNvSpPr/>
              <p:nvPr/>
            </p:nvSpPr>
            <p:spPr>
              <a:xfrm>
                <a:off x="2866950" y="4971487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8281C5A5-6724-A550-BAE8-E5D663351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950" y="4971487"/>
                <a:ext cx="234799" cy="177800"/>
              </a:xfrm>
              <a:prstGeom prst="roundRect">
                <a:avLst/>
              </a:prstGeom>
              <a:blipFill>
                <a:blip r:embed="rId13"/>
                <a:stretch>
                  <a:fillRect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2B872B4E-7C1A-5E63-74AE-712F61905450}"/>
                  </a:ext>
                </a:extLst>
              </p:cNvPr>
              <p:cNvSpPr/>
              <p:nvPr/>
            </p:nvSpPr>
            <p:spPr>
              <a:xfrm>
                <a:off x="1659395" y="4172661"/>
                <a:ext cx="234799" cy="1778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𝜋</m:t>
                          </m:r>
                        </m:sup>
                      </m:sSub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2B872B4E-7C1A-5E63-74AE-712F619054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395" y="4172661"/>
                <a:ext cx="234799" cy="177800"/>
              </a:xfrm>
              <a:prstGeom prst="roundRect">
                <a:avLst/>
              </a:prstGeom>
              <a:blipFill>
                <a:blip r:embed="rId96"/>
                <a:stretch>
                  <a:fillRect l="-487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矩形: 圆角 80">
                <a:extLst>
                  <a:ext uri="{FF2B5EF4-FFF2-40B4-BE49-F238E27FC236}">
                    <a16:creationId xmlns:a16="http://schemas.microsoft.com/office/drawing/2014/main" id="{E419531E-9D9E-0CBB-282C-46527F0350F6}"/>
                  </a:ext>
                </a:extLst>
              </p:cNvPr>
              <p:cNvSpPr/>
              <p:nvPr/>
            </p:nvSpPr>
            <p:spPr>
              <a:xfrm>
                <a:off x="1963018" y="4172661"/>
                <a:ext cx="234799" cy="1778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𝜋</m:t>
                          </m:r>
                        </m:sup>
                      </m:sSub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矩形: 圆角 80">
                <a:extLst>
                  <a:ext uri="{FF2B5EF4-FFF2-40B4-BE49-F238E27FC236}">
                    <a16:creationId xmlns:a16="http://schemas.microsoft.com/office/drawing/2014/main" id="{E419531E-9D9E-0CBB-282C-46527F035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018" y="4172661"/>
                <a:ext cx="234799" cy="177800"/>
              </a:xfrm>
              <a:prstGeom prst="roundRect">
                <a:avLst/>
              </a:prstGeom>
              <a:blipFill>
                <a:blip r:embed="rId97"/>
                <a:stretch>
                  <a:fillRect l="-2439"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10263D21-193D-8E84-1BC1-58E375290DFC}"/>
                  </a:ext>
                </a:extLst>
              </p:cNvPr>
              <p:cNvSpPr/>
              <p:nvPr/>
            </p:nvSpPr>
            <p:spPr>
              <a:xfrm>
                <a:off x="2263130" y="4172661"/>
                <a:ext cx="234799" cy="1778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𝜋</m:t>
                          </m:r>
                        </m:sup>
                      </m:sSub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10263D21-193D-8E84-1BC1-58E375290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130" y="4172661"/>
                <a:ext cx="234799" cy="177800"/>
              </a:xfrm>
              <a:prstGeom prst="roundRect">
                <a:avLst/>
              </a:prstGeom>
              <a:blipFill>
                <a:blip r:embed="rId98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9999CBF2-A1F6-62FB-98CB-1315DDC1C10B}"/>
                  </a:ext>
                </a:extLst>
              </p:cNvPr>
              <p:cNvSpPr/>
              <p:nvPr/>
            </p:nvSpPr>
            <p:spPr>
              <a:xfrm>
                <a:off x="2565047" y="4172661"/>
                <a:ext cx="234799" cy="1778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𝜋</m:t>
                          </m:r>
                        </m:sup>
                      </m:sSub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9999CBF2-A1F6-62FB-98CB-1315DDC1C1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047" y="4172661"/>
                <a:ext cx="234799" cy="177800"/>
              </a:xfrm>
              <a:prstGeom prst="roundRect">
                <a:avLst/>
              </a:prstGeom>
              <a:blipFill>
                <a:blip r:embed="rId99"/>
                <a:stretch>
                  <a:fillRect l="-2500"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F8F17E49-E903-6F38-EDA4-A5024E25F132}"/>
                  </a:ext>
                </a:extLst>
              </p:cNvPr>
              <p:cNvSpPr/>
              <p:nvPr/>
            </p:nvSpPr>
            <p:spPr>
              <a:xfrm>
                <a:off x="2866950" y="4172661"/>
                <a:ext cx="234799" cy="1778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𝜋</m:t>
                          </m:r>
                        </m:sup>
                      </m:sSub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F8F17E49-E903-6F38-EDA4-A5024E25F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950" y="4172661"/>
                <a:ext cx="234799" cy="177800"/>
              </a:xfrm>
              <a:prstGeom prst="roundRect">
                <a:avLst/>
              </a:prstGeom>
              <a:blipFill>
                <a:blip r:embed="rId100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0B5FB381-5C5F-3EAF-668E-BAED392CFEB6}"/>
              </a:ext>
            </a:extLst>
          </p:cNvPr>
          <p:cNvCxnSpPr>
            <a:cxnSpLocks/>
            <a:stCxn id="72" idx="0"/>
            <a:endCxn id="89" idx="2"/>
          </p:cNvCxnSpPr>
          <p:nvPr/>
        </p:nvCxnSpPr>
        <p:spPr>
          <a:xfrm flipV="1">
            <a:off x="868251" y="4349555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9191A00-71A7-36EC-96B0-DC4D9A7D3FAF}"/>
              </a:ext>
            </a:extLst>
          </p:cNvPr>
          <p:cNvCxnSpPr>
            <a:cxnSpLocks/>
            <a:stCxn id="73" idx="0"/>
            <a:endCxn id="90" idx="2"/>
          </p:cNvCxnSpPr>
          <p:nvPr/>
        </p:nvCxnSpPr>
        <p:spPr>
          <a:xfrm flipV="1">
            <a:off x="1168363" y="4350461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F23137B-C5F5-DFE9-8A81-64B925A77E1C}"/>
              </a:ext>
            </a:extLst>
          </p:cNvPr>
          <p:cNvCxnSpPr>
            <a:cxnSpLocks/>
            <a:stCxn id="74" idx="0"/>
            <a:endCxn id="91" idx="2"/>
          </p:cNvCxnSpPr>
          <p:nvPr/>
        </p:nvCxnSpPr>
        <p:spPr>
          <a:xfrm flipV="1">
            <a:off x="1470634" y="4350461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6D5C3637-D7F9-4CB0-6438-197C5F798B05}"/>
                  </a:ext>
                </a:extLst>
              </p:cNvPr>
              <p:cNvSpPr/>
              <p:nvPr/>
            </p:nvSpPr>
            <p:spPr>
              <a:xfrm>
                <a:off x="750851" y="4171755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𝜋</m:t>
                          </m:r>
                        </m:sup>
                      </m:sSub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6D5C3637-D7F9-4CB0-6438-197C5F798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51" y="4171755"/>
                <a:ext cx="234799" cy="177800"/>
              </a:xfrm>
              <a:prstGeom prst="roundRect">
                <a:avLst/>
              </a:prstGeom>
              <a:blipFill>
                <a:blip r:embed="rId101"/>
                <a:stretch>
                  <a:fillRect l="-487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AA5B4884-A43F-1AF7-25FC-ACB72ED9F855}"/>
                  </a:ext>
                </a:extLst>
              </p:cNvPr>
              <p:cNvSpPr/>
              <p:nvPr/>
            </p:nvSpPr>
            <p:spPr>
              <a:xfrm>
                <a:off x="1050963" y="4172661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𝜋</m:t>
                          </m:r>
                        </m:sup>
                      </m:sSub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AA5B4884-A43F-1AF7-25FC-ACB72ED9F8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963" y="4172661"/>
                <a:ext cx="234799" cy="177800"/>
              </a:xfrm>
              <a:prstGeom prst="roundRect">
                <a:avLst/>
              </a:prstGeom>
              <a:blipFill>
                <a:blip r:embed="rId102"/>
                <a:stretch>
                  <a:fillRect l="-487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矩形: 圆角 90">
                <a:extLst>
                  <a:ext uri="{FF2B5EF4-FFF2-40B4-BE49-F238E27FC236}">
                    <a16:creationId xmlns:a16="http://schemas.microsoft.com/office/drawing/2014/main" id="{A5001B23-325E-02B0-FFE6-2C4715ABF354}"/>
                  </a:ext>
                </a:extLst>
              </p:cNvPr>
              <p:cNvSpPr/>
              <p:nvPr/>
            </p:nvSpPr>
            <p:spPr>
              <a:xfrm>
                <a:off x="1353234" y="4172661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𝜋</m:t>
                          </m:r>
                        </m:sup>
                      </m:sSub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1" name="矩形: 圆角 90">
                <a:extLst>
                  <a:ext uri="{FF2B5EF4-FFF2-40B4-BE49-F238E27FC236}">
                    <a16:creationId xmlns:a16="http://schemas.microsoft.com/office/drawing/2014/main" id="{A5001B23-325E-02B0-FFE6-2C4715ABF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34" y="4172661"/>
                <a:ext cx="234799" cy="177800"/>
              </a:xfrm>
              <a:prstGeom prst="roundRect">
                <a:avLst/>
              </a:prstGeom>
              <a:blipFill>
                <a:blip r:embed="rId103"/>
                <a:stretch>
                  <a:fillRect l="-487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矩形: 圆角 94">
                <a:extLst>
                  <a:ext uri="{FF2B5EF4-FFF2-40B4-BE49-F238E27FC236}">
                    <a16:creationId xmlns:a16="http://schemas.microsoft.com/office/drawing/2014/main" id="{6408AA1F-5DAA-B29F-067F-056794EDF4D6}"/>
                  </a:ext>
                </a:extLst>
              </p:cNvPr>
              <p:cNvSpPr/>
              <p:nvPr/>
            </p:nvSpPr>
            <p:spPr>
              <a:xfrm>
                <a:off x="3168854" y="4970581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矩形: 圆角 94">
                <a:extLst>
                  <a:ext uri="{FF2B5EF4-FFF2-40B4-BE49-F238E27FC236}">
                    <a16:creationId xmlns:a16="http://schemas.microsoft.com/office/drawing/2014/main" id="{6408AA1F-5DAA-B29F-067F-056794EDF4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54" y="4970581"/>
                <a:ext cx="234799" cy="177800"/>
              </a:xfrm>
              <a:prstGeom prst="roundRect">
                <a:avLst/>
              </a:prstGeom>
              <a:blipFill>
                <a:blip r:embed="rId10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矩形: 圆角 95">
                <a:extLst>
                  <a:ext uri="{FF2B5EF4-FFF2-40B4-BE49-F238E27FC236}">
                    <a16:creationId xmlns:a16="http://schemas.microsoft.com/office/drawing/2014/main" id="{3980D8A1-4DBF-2EDC-EE71-67D2BE84808F}"/>
                  </a:ext>
                </a:extLst>
              </p:cNvPr>
              <p:cNvSpPr/>
              <p:nvPr/>
            </p:nvSpPr>
            <p:spPr>
              <a:xfrm>
                <a:off x="3168853" y="4171755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𝜋</m:t>
                          </m:r>
                        </m:sup>
                      </m:sSub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6" name="矩形: 圆角 95">
                <a:extLst>
                  <a:ext uri="{FF2B5EF4-FFF2-40B4-BE49-F238E27FC236}">
                    <a16:creationId xmlns:a16="http://schemas.microsoft.com/office/drawing/2014/main" id="{3980D8A1-4DBF-2EDC-EE71-67D2BE848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53" y="4171755"/>
                <a:ext cx="234799" cy="177800"/>
              </a:xfrm>
              <a:prstGeom prst="roundRect">
                <a:avLst/>
              </a:prstGeom>
              <a:blipFill>
                <a:blip r:embed="rId105"/>
                <a:stretch>
                  <a:fillRect l="-2500"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3A96BF6-83D8-1B99-545D-88FF51740468}"/>
              </a:ext>
            </a:extLst>
          </p:cNvPr>
          <p:cNvCxnSpPr>
            <a:cxnSpLocks/>
            <a:stCxn id="95" idx="0"/>
            <a:endCxn id="96" idx="2"/>
          </p:cNvCxnSpPr>
          <p:nvPr/>
        </p:nvCxnSpPr>
        <p:spPr>
          <a:xfrm flipH="1" flipV="1">
            <a:off x="3286253" y="4349555"/>
            <a:ext cx="1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38FAC92D-BF67-B01B-DB56-8D7399ED364D}"/>
              </a:ext>
            </a:extLst>
          </p:cNvPr>
          <p:cNvSpPr/>
          <p:nvPr/>
        </p:nvSpPr>
        <p:spPr>
          <a:xfrm>
            <a:off x="731191" y="4472376"/>
            <a:ext cx="2699655" cy="40930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 Black" panose="020B0A04020102020204" pitchFamily="34" charset="0"/>
              </a:rPr>
              <a:t>Policy Model</a:t>
            </a:r>
            <a:endParaRPr lang="zh-CN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6" name="矩形: 圆角 585">
                <a:extLst>
                  <a:ext uri="{FF2B5EF4-FFF2-40B4-BE49-F238E27FC236}">
                    <a16:creationId xmlns:a16="http://schemas.microsoft.com/office/drawing/2014/main" id="{6B729644-184A-AAB3-D09E-C7435CB3FA51}"/>
                  </a:ext>
                </a:extLst>
              </p:cNvPr>
              <p:cNvSpPr/>
              <p:nvPr/>
            </p:nvSpPr>
            <p:spPr>
              <a:xfrm>
                <a:off x="607021" y="3614347"/>
                <a:ext cx="3008086" cy="1671089"/>
              </a:xfrm>
              <a:prstGeom prst="roundRect">
                <a:avLst>
                  <a:gd name="adj" fmla="val 8648"/>
                </a:avLst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3.2.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Policy </a:t>
                </a:r>
                <a:r>
                  <a:rPr lang="en-US" altLang="zh-CN" sz="1000" b="1" dirty="0" err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logprob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(token-level)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𝜋</m:t>
                          </m:r>
                        </m:sup>
                      </m:sSubSup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𝑡𝑜𝑘𝑒</m:t>
                              </m:r>
                              <m:sSub>
                                <m:sSubPr>
                                  <m:ctrlP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86" name="矩形: 圆角 585">
                <a:extLst>
                  <a:ext uri="{FF2B5EF4-FFF2-40B4-BE49-F238E27FC236}">
                    <a16:creationId xmlns:a16="http://schemas.microsoft.com/office/drawing/2014/main" id="{6B729644-184A-AAB3-D09E-C7435CB3F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1" y="3614347"/>
                <a:ext cx="3008086" cy="1671089"/>
              </a:xfrm>
              <a:prstGeom prst="roundRect">
                <a:avLst>
                  <a:gd name="adj" fmla="val 8648"/>
                </a:avLst>
              </a:prstGeom>
              <a:blipFill>
                <a:blip r:embed="rId106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6" name="直接箭头连接符 595">
            <a:extLst>
              <a:ext uri="{FF2B5EF4-FFF2-40B4-BE49-F238E27FC236}">
                <a16:creationId xmlns:a16="http://schemas.microsoft.com/office/drawing/2014/main" id="{19BDAA55-BDE1-E748-A540-177E2648ED2A}"/>
              </a:ext>
            </a:extLst>
          </p:cNvPr>
          <p:cNvCxnSpPr>
            <a:cxnSpLocks/>
            <a:stCxn id="604" idx="0"/>
            <a:endCxn id="609" idx="2"/>
          </p:cNvCxnSpPr>
          <p:nvPr/>
        </p:nvCxnSpPr>
        <p:spPr>
          <a:xfrm flipV="1">
            <a:off x="9305655" y="3758467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接箭头连接符 596">
            <a:extLst>
              <a:ext uri="{FF2B5EF4-FFF2-40B4-BE49-F238E27FC236}">
                <a16:creationId xmlns:a16="http://schemas.microsoft.com/office/drawing/2014/main" id="{C472AFAD-0470-8C52-BCC1-6BBD4AB7E104}"/>
              </a:ext>
            </a:extLst>
          </p:cNvPr>
          <p:cNvCxnSpPr>
            <a:cxnSpLocks/>
            <a:stCxn id="605" idx="0"/>
            <a:endCxn id="610" idx="2"/>
          </p:cNvCxnSpPr>
          <p:nvPr/>
        </p:nvCxnSpPr>
        <p:spPr>
          <a:xfrm flipV="1">
            <a:off x="9609278" y="3758467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接箭头连接符 597">
            <a:extLst>
              <a:ext uri="{FF2B5EF4-FFF2-40B4-BE49-F238E27FC236}">
                <a16:creationId xmlns:a16="http://schemas.microsoft.com/office/drawing/2014/main" id="{EAFD82C6-AB63-8A4A-B070-97BA9E53956B}"/>
              </a:ext>
            </a:extLst>
          </p:cNvPr>
          <p:cNvCxnSpPr>
            <a:cxnSpLocks/>
            <a:stCxn id="606" idx="0"/>
            <a:endCxn id="611" idx="2"/>
          </p:cNvCxnSpPr>
          <p:nvPr/>
        </p:nvCxnSpPr>
        <p:spPr>
          <a:xfrm flipV="1">
            <a:off x="9909390" y="3758467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接箭头连接符 598">
            <a:extLst>
              <a:ext uri="{FF2B5EF4-FFF2-40B4-BE49-F238E27FC236}">
                <a16:creationId xmlns:a16="http://schemas.microsoft.com/office/drawing/2014/main" id="{179ADDD2-54B4-E284-9039-436CA1873B0E}"/>
              </a:ext>
            </a:extLst>
          </p:cNvPr>
          <p:cNvCxnSpPr>
            <a:cxnSpLocks/>
            <a:stCxn id="607" idx="0"/>
            <a:endCxn id="612" idx="2"/>
          </p:cNvCxnSpPr>
          <p:nvPr/>
        </p:nvCxnSpPr>
        <p:spPr>
          <a:xfrm flipV="1">
            <a:off x="10211307" y="3758467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箭头连接符 599">
            <a:extLst>
              <a:ext uri="{FF2B5EF4-FFF2-40B4-BE49-F238E27FC236}">
                <a16:creationId xmlns:a16="http://schemas.microsoft.com/office/drawing/2014/main" id="{7B34F2C5-EAA9-F7D3-C9AE-169FA64D47AC}"/>
              </a:ext>
            </a:extLst>
          </p:cNvPr>
          <p:cNvCxnSpPr>
            <a:cxnSpLocks/>
            <a:stCxn id="608" idx="0"/>
            <a:endCxn id="613" idx="2"/>
          </p:cNvCxnSpPr>
          <p:nvPr/>
        </p:nvCxnSpPr>
        <p:spPr>
          <a:xfrm flipV="1">
            <a:off x="10513210" y="3758467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1" name="矩形: 圆角 600">
                <a:extLst>
                  <a:ext uri="{FF2B5EF4-FFF2-40B4-BE49-F238E27FC236}">
                    <a16:creationId xmlns:a16="http://schemas.microsoft.com/office/drawing/2014/main" id="{DBD26298-9FD1-C497-C179-D0E01A04B3B7}"/>
                  </a:ext>
                </a:extLst>
              </p:cNvPr>
              <p:cNvSpPr/>
              <p:nvPr/>
            </p:nvSpPr>
            <p:spPr>
              <a:xfrm>
                <a:off x="8279711" y="4378587"/>
                <a:ext cx="234799" cy="1778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1" name="矩形: 圆角 600">
                <a:extLst>
                  <a:ext uri="{FF2B5EF4-FFF2-40B4-BE49-F238E27FC236}">
                    <a16:creationId xmlns:a16="http://schemas.microsoft.com/office/drawing/2014/main" id="{DBD26298-9FD1-C497-C179-D0E01A04B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711" y="4378587"/>
                <a:ext cx="234799" cy="177800"/>
              </a:xfrm>
              <a:prstGeom prst="roundRect">
                <a:avLst/>
              </a:prstGeom>
              <a:blipFill>
                <a:blip r:embed="rId16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2" name="矩形: 圆角 601">
                <a:extLst>
                  <a:ext uri="{FF2B5EF4-FFF2-40B4-BE49-F238E27FC236}">
                    <a16:creationId xmlns:a16="http://schemas.microsoft.com/office/drawing/2014/main" id="{7E134625-811A-231C-A6C7-A4678CFB675C}"/>
                  </a:ext>
                </a:extLst>
              </p:cNvPr>
              <p:cNvSpPr/>
              <p:nvPr/>
            </p:nvSpPr>
            <p:spPr>
              <a:xfrm>
                <a:off x="8579823" y="4379493"/>
                <a:ext cx="234799" cy="1778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2" name="矩形: 圆角 601">
                <a:extLst>
                  <a:ext uri="{FF2B5EF4-FFF2-40B4-BE49-F238E27FC236}">
                    <a16:creationId xmlns:a16="http://schemas.microsoft.com/office/drawing/2014/main" id="{7E134625-811A-231C-A6C7-A4678CFB6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823" y="4379493"/>
                <a:ext cx="234799" cy="177800"/>
              </a:xfrm>
              <a:prstGeom prst="roundRect">
                <a:avLst/>
              </a:prstGeom>
              <a:blipFill>
                <a:blip r:embed="rId107"/>
                <a:stretch>
                  <a:fillRect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3" name="矩形: 圆角 602">
                <a:extLst>
                  <a:ext uri="{FF2B5EF4-FFF2-40B4-BE49-F238E27FC236}">
                    <a16:creationId xmlns:a16="http://schemas.microsoft.com/office/drawing/2014/main" id="{C0C221C8-DD6B-BD1D-DA74-7043A455419D}"/>
                  </a:ext>
                </a:extLst>
              </p:cNvPr>
              <p:cNvSpPr/>
              <p:nvPr/>
            </p:nvSpPr>
            <p:spPr>
              <a:xfrm>
                <a:off x="8882094" y="4379493"/>
                <a:ext cx="234799" cy="1778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3" name="矩形: 圆角 602">
                <a:extLst>
                  <a:ext uri="{FF2B5EF4-FFF2-40B4-BE49-F238E27FC236}">
                    <a16:creationId xmlns:a16="http://schemas.microsoft.com/office/drawing/2014/main" id="{C0C221C8-DD6B-BD1D-DA74-7043A4554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094" y="4379493"/>
                <a:ext cx="234799" cy="177800"/>
              </a:xfrm>
              <a:prstGeom prst="roundRect">
                <a:avLst/>
              </a:prstGeom>
              <a:blipFill>
                <a:blip r:embed="rId108"/>
                <a:stretch>
                  <a:fillRect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4" name="矩形: 圆角 603">
                <a:extLst>
                  <a:ext uri="{FF2B5EF4-FFF2-40B4-BE49-F238E27FC236}">
                    <a16:creationId xmlns:a16="http://schemas.microsoft.com/office/drawing/2014/main" id="{36CECE82-3BB2-C6FF-1427-DCE4139E70AE}"/>
                  </a:ext>
                </a:extLst>
              </p:cNvPr>
              <p:cNvSpPr/>
              <p:nvPr/>
            </p:nvSpPr>
            <p:spPr>
              <a:xfrm>
                <a:off x="9188255" y="4379493"/>
                <a:ext cx="234799" cy="1778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4" name="矩形: 圆角 603">
                <a:extLst>
                  <a:ext uri="{FF2B5EF4-FFF2-40B4-BE49-F238E27FC236}">
                    <a16:creationId xmlns:a16="http://schemas.microsoft.com/office/drawing/2014/main" id="{36CECE82-3BB2-C6FF-1427-DCE4139E70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255" y="4379493"/>
                <a:ext cx="234799" cy="177800"/>
              </a:xfrm>
              <a:prstGeom prst="roundRect">
                <a:avLst/>
              </a:prstGeom>
              <a:blipFill>
                <a:blip r:embed="rId109"/>
                <a:stretch>
                  <a:fillRect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5" name="矩形: 圆角 604">
                <a:extLst>
                  <a:ext uri="{FF2B5EF4-FFF2-40B4-BE49-F238E27FC236}">
                    <a16:creationId xmlns:a16="http://schemas.microsoft.com/office/drawing/2014/main" id="{F27F364B-80A2-A22B-DDEA-4891B432CC88}"/>
                  </a:ext>
                </a:extLst>
              </p:cNvPr>
              <p:cNvSpPr/>
              <p:nvPr/>
            </p:nvSpPr>
            <p:spPr>
              <a:xfrm>
                <a:off x="9491878" y="4379493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5" name="矩形: 圆角 604">
                <a:extLst>
                  <a:ext uri="{FF2B5EF4-FFF2-40B4-BE49-F238E27FC236}">
                    <a16:creationId xmlns:a16="http://schemas.microsoft.com/office/drawing/2014/main" id="{F27F364B-80A2-A22B-DDEA-4891B432C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878" y="4379493"/>
                <a:ext cx="234799" cy="177800"/>
              </a:xfrm>
              <a:prstGeom prst="roundRect">
                <a:avLst/>
              </a:prstGeom>
              <a:blipFill>
                <a:blip r:embed="rId110"/>
                <a:stretch>
                  <a:fillRect b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6" name="矩形: 圆角 605">
                <a:extLst>
                  <a:ext uri="{FF2B5EF4-FFF2-40B4-BE49-F238E27FC236}">
                    <a16:creationId xmlns:a16="http://schemas.microsoft.com/office/drawing/2014/main" id="{9B1398E8-CDAC-2783-5109-EB4BF3726F91}"/>
                  </a:ext>
                </a:extLst>
              </p:cNvPr>
              <p:cNvSpPr/>
              <p:nvPr/>
            </p:nvSpPr>
            <p:spPr>
              <a:xfrm>
                <a:off x="9791990" y="4379493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6" name="矩形: 圆角 605">
                <a:extLst>
                  <a:ext uri="{FF2B5EF4-FFF2-40B4-BE49-F238E27FC236}">
                    <a16:creationId xmlns:a16="http://schemas.microsoft.com/office/drawing/2014/main" id="{9B1398E8-CDAC-2783-5109-EB4BF3726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990" y="4379493"/>
                <a:ext cx="234799" cy="177800"/>
              </a:xfrm>
              <a:prstGeom prst="roundRect">
                <a:avLst/>
              </a:prstGeom>
              <a:blipFill>
                <a:blip r:embed="rId111"/>
                <a:stretch>
                  <a:fillRect b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7" name="矩形: 圆角 606">
                <a:extLst>
                  <a:ext uri="{FF2B5EF4-FFF2-40B4-BE49-F238E27FC236}">
                    <a16:creationId xmlns:a16="http://schemas.microsoft.com/office/drawing/2014/main" id="{871B4A78-8A86-C540-DD73-91395BFCECF6}"/>
                  </a:ext>
                </a:extLst>
              </p:cNvPr>
              <p:cNvSpPr/>
              <p:nvPr/>
            </p:nvSpPr>
            <p:spPr>
              <a:xfrm>
                <a:off x="10093907" y="4379493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7" name="矩形: 圆角 606">
                <a:extLst>
                  <a:ext uri="{FF2B5EF4-FFF2-40B4-BE49-F238E27FC236}">
                    <a16:creationId xmlns:a16="http://schemas.microsoft.com/office/drawing/2014/main" id="{871B4A78-8A86-C540-DD73-91395BFCE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3907" y="4379493"/>
                <a:ext cx="234799" cy="177800"/>
              </a:xfrm>
              <a:prstGeom prst="roundRect">
                <a:avLst/>
              </a:prstGeom>
              <a:blipFill>
                <a:blip r:embed="rId112"/>
                <a:stretch>
                  <a:fillRect b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8" name="矩形: 圆角 607">
                <a:extLst>
                  <a:ext uri="{FF2B5EF4-FFF2-40B4-BE49-F238E27FC236}">
                    <a16:creationId xmlns:a16="http://schemas.microsoft.com/office/drawing/2014/main" id="{830AE562-8F87-916A-7B2B-37BE7CB9FBEA}"/>
                  </a:ext>
                </a:extLst>
              </p:cNvPr>
              <p:cNvSpPr/>
              <p:nvPr/>
            </p:nvSpPr>
            <p:spPr>
              <a:xfrm>
                <a:off x="10395810" y="4379493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8" name="矩形: 圆角 607">
                <a:extLst>
                  <a:ext uri="{FF2B5EF4-FFF2-40B4-BE49-F238E27FC236}">
                    <a16:creationId xmlns:a16="http://schemas.microsoft.com/office/drawing/2014/main" id="{830AE562-8F87-916A-7B2B-37BE7CB9F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5810" y="4379493"/>
                <a:ext cx="234799" cy="177800"/>
              </a:xfrm>
              <a:prstGeom prst="roundRect">
                <a:avLst/>
              </a:prstGeom>
              <a:blipFill>
                <a:blip r:embed="rId113"/>
                <a:stretch>
                  <a:fillRect b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9" name="矩形: 圆角 608">
                <a:extLst>
                  <a:ext uri="{FF2B5EF4-FFF2-40B4-BE49-F238E27FC236}">
                    <a16:creationId xmlns:a16="http://schemas.microsoft.com/office/drawing/2014/main" id="{62E66557-2817-6DFB-06ED-4ADFC0F855D3}"/>
                  </a:ext>
                </a:extLst>
              </p:cNvPr>
              <p:cNvSpPr/>
              <p:nvPr/>
            </p:nvSpPr>
            <p:spPr>
              <a:xfrm>
                <a:off x="9188255" y="3580667"/>
                <a:ext cx="234799" cy="177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9" name="矩形: 圆角 608">
                <a:extLst>
                  <a:ext uri="{FF2B5EF4-FFF2-40B4-BE49-F238E27FC236}">
                    <a16:creationId xmlns:a16="http://schemas.microsoft.com/office/drawing/2014/main" id="{62E66557-2817-6DFB-06ED-4ADFC0F85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255" y="3580667"/>
                <a:ext cx="234799" cy="177800"/>
              </a:xfrm>
              <a:prstGeom prst="roundRect">
                <a:avLst/>
              </a:prstGeom>
              <a:blipFill>
                <a:blip r:embed="rId114"/>
                <a:stretch>
                  <a:fillRect l="-7317" t="-12500" b="-937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0" name="矩形: 圆角 609">
                <a:extLst>
                  <a:ext uri="{FF2B5EF4-FFF2-40B4-BE49-F238E27FC236}">
                    <a16:creationId xmlns:a16="http://schemas.microsoft.com/office/drawing/2014/main" id="{F4E36352-DE12-670F-D255-7714F748FDEE}"/>
                  </a:ext>
                </a:extLst>
              </p:cNvPr>
              <p:cNvSpPr/>
              <p:nvPr/>
            </p:nvSpPr>
            <p:spPr>
              <a:xfrm>
                <a:off x="9491878" y="3580667"/>
                <a:ext cx="234799" cy="177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0" name="矩形: 圆角 609">
                <a:extLst>
                  <a:ext uri="{FF2B5EF4-FFF2-40B4-BE49-F238E27FC236}">
                    <a16:creationId xmlns:a16="http://schemas.microsoft.com/office/drawing/2014/main" id="{F4E36352-DE12-670F-D255-7714F748FD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878" y="3580667"/>
                <a:ext cx="234799" cy="177800"/>
              </a:xfrm>
              <a:prstGeom prst="roundRect">
                <a:avLst/>
              </a:prstGeom>
              <a:blipFill>
                <a:blip r:embed="rId115"/>
                <a:stretch>
                  <a:fillRect l="-4878" t="-12500" b="-6250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1" name="矩形: 圆角 610">
                <a:extLst>
                  <a:ext uri="{FF2B5EF4-FFF2-40B4-BE49-F238E27FC236}">
                    <a16:creationId xmlns:a16="http://schemas.microsoft.com/office/drawing/2014/main" id="{82A9DFC9-F9B1-5A24-EB9A-ACD024C603CB}"/>
                  </a:ext>
                </a:extLst>
              </p:cNvPr>
              <p:cNvSpPr/>
              <p:nvPr/>
            </p:nvSpPr>
            <p:spPr>
              <a:xfrm>
                <a:off x="9791990" y="3580667"/>
                <a:ext cx="234799" cy="177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1" name="矩形: 圆角 610">
                <a:extLst>
                  <a:ext uri="{FF2B5EF4-FFF2-40B4-BE49-F238E27FC236}">
                    <a16:creationId xmlns:a16="http://schemas.microsoft.com/office/drawing/2014/main" id="{82A9DFC9-F9B1-5A24-EB9A-ACD024C603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990" y="3580667"/>
                <a:ext cx="234799" cy="177800"/>
              </a:xfrm>
              <a:prstGeom prst="roundRect">
                <a:avLst/>
              </a:prstGeom>
              <a:blipFill>
                <a:blip r:embed="rId116"/>
                <a:stretch>
                  <a:fillRect l="-4878" t="-12500" b="-6250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2" name="矩形: 圆角 611">
                <a:extLst>
                  <a:ext uri="{FF2B5EF4-FFF2-40B4-BE49-F238E27FC236}">
                    <a16:creationId xmlns:a16="http://schemas.microsoft.com/office/drawing/2014/main" id="{87F50370-49B6-8975-76D5-D7AB3DE65092}"/>
                  </a:ext>
                </a:extLst>
              </p:cNvPr>
              <p:cNvSpPr/>
              <p:nvPr/>
            </p:nvSpPr>
            <p:spPr>
              <a:xfrm>
                <a:off x="10093907" y="3580667"/>
                <a:ext cx="234799" cy="177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2" name="矩形: 圆角 611">
                <a:extLst>
                  <a:ext uri="{FF2B5EF4-FFF2-40B4-BE49-F238E27FC236}">
                    <a16:creationId xmlns:a16="http://schemas.microsoft.com/office/drawing/2014/main" id="{87F50370-49B6-8975-76D5-D7AB3DE65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3907" y="3580667"/>
                <a:ext cx="234799" cy="177800"/>
              </a:xfrm>
              <a:prstGeom prst="roundRect">
                <a:avLst/>
              </a:prstGeom>
              <a:blipFill>
                <a:blip r:embed="rId117"/>
                <a:stretch>
                  <a:fillRect l="-5000" t="-12500" b="-6250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3" name="矩形: 圆角 612">
                <a:extLst>
                  <a:ext uri="{FF2B5EF4-FFF2-40B4-BE49-F238E27FC236}">
                    <a16:creationId xmlns:a16="http://schemas.microsoft.com/office/drawing/2014/main" id="{49879409-75A6-6DBD-75ED-76B2137994FB}"/>
                  </a:ext>
                </a:extLst>
              </p:cNvPr>
              <p:cNvSpPr/>
              <p:nvPr/>
            </p:nvSpPr>
            <p:spPr>
              <a:xfrm>
                <a:off x="10395810" y="3580667"/>
                <a:ext cx="234799" cy="1778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3" name="矩形: 圆角 612">
                <a:extLst>
                  <a:ext uri="{FF2B5EF4-FFF2-40B4-BE49-F238E27FC236}">
                    <a16:creationId xmlns:a16="http://schemas.microsoft.com/office/drawing/2014/main" id="{49879409-75A6-6DBD-75ED-76B213799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5810" y="3580667"/>
                <a:ext cx="234799" cy="177800"/>
              </a:xfrm>
              <a:prstGeom prst="roundRect">
                <a:avLst/>
              </a:prstGeom>
              <a:blipFill>
                <a:blip r:embed="rId118"/>
                <a:stretch>
                  <a:fillRect l="-4878" t="-12500" b="-6250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4" name="直接箭头连接符 613">
            <a:extLst>
              <a:ext uri="{FF2B5EF4-FFF2-40B4-BE49-F238E27FC236}">
                <a16:creationId xmlns:a16="http://schemas.microsoft.com/office/drawing/2014/main" id="{3979843E-2D4D-7D9B-6891-6ABE1480D424}"/>
              </a:ext>
            </a:extLst>
          </p:cNvPr>
          <p:cNvCxnSpPr>
            <a:cxnSpLocks/>
            <a:stCxn id="601" idx="0"/>
            <a:endCxn id="617" idx="2"/>
          </p:cNvCxnSpPr>
          <p:nvPr/>
        </p:nvCxnSpPr>
        <p:spPr>
          <a:xfrm flipV="1">
            <a:off x="8397111" y="3757561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接箭头连接符 614">
            <a:extLst>
              <a:ext uri="{FF2B5EF4-FFF2-40B4-BE49-F238E27FC236}">
                <a16:creationId xmlns:a16="http://schemas.microsoft.com/office/drawing/2014/main" id="{346877DA-5F77-46B4-F8C3-C0604F1986A8}"/>
              </a:ext>
            </a:extLst>
          </p:cNvPr>
          <p:cNvCxnSpPr>
            <a:cxnSpLocks/>
            <a:stCxn id="602" idx="0"/>
            <a:endCxn id="618" idx="2"/>
          </p:cNvCxnSpPr>
          <p:nvPr/>
        </p:nvCxnSpPr>
        <p:spPr>
          <a:xfrm flipV="1">
            <a:off x="8697223" y="3758467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接箭头连接符 615">
            <a:extLst>
              <a:ext uri="{FF2B5EF4-FFF2-40B4-BE49-F238E27FC236}">
                <a16:creationId xmlns:a16="http://schemas.microsoft.com/office/drawing/2014/main" id="{3CF4B0F9-1DF2-BEE9-D26B-C32CC98FEFCF}"/>
              </a:ext>
            </a:extLst>
          </p:cNvPr>
          <p:cNvCxnSpPr>
            <a:cxnSpLocks/>
            <a:stCxn id="603" idx="0"/>
            <a:endCxn id="619" idx="2"/>
          </p:cNvCxnSpPr>
          <p:nvPr/>
        </p:nvCxnSpPr>
        <p:spPr>
          <a:xfrm flipV="1">
            <a:off x="8999494" y="3758467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7" name="矩形: 圆角 616">
                <a:extLst>
                  <a:ext uri="{FF2B5EF4-FFF2-40B4-BE49-F238E27FC236}">
                    <a16:creationId xmlns:a16="http://schemas.microsoft.com/office/drawing/2014/main" id="{63F0E9FA-152D-EA2A-E561-AE655358F980}"/>
                  </a:ext>
                </a:extLst>
              </p:cNvPr>
              <p:cNvSpPr/>
              <p:nvPr/>
            </p:nvSpPr>
            <p:spPr>
              <a:xfrm>
                <a:off x="8279711" y="3579761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7" name="矩形: 圆角 616">
                <a:extLst>
                  <a:ext uri="{FF2B5EF4-FFF2-40B4-BE49-F238E27FC236}">
                    <a16:creationId xmlns:a16="http://schemas.microsoft.com/office/drawing/2014/main" id="{63F0E9FA-152D-EA2A-E561-AE655358F9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711" y="3579761"/>
                <a:ext cx="234799" cy="177800"/>
              </a:xfrm>
              <a:prstGeom prst="roundRect">
                <a:avLst/>
              </a:prstGeom>
              <a:blipFill>
                <a:blip r:embed="rId119"/>
                <a:stretch>
                  <a:fillRect l="-7317" t="-12903"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8" name="矩形: 圆角 617">
                <a:extLst>
                  <a:ext uri="{FF2B5EF4-FFF2-40B4-BE49-F238E27FC236}">
                    <a16:creationId xmlns:a16="http://schemas.microsoft.com/office/drawing/2014/main" id="{37833AF8-289A-A3D6-8281-5D01C04EA491}"/>
                  </a:ext>
                </a:extLst>
              </p:cNvPr>
              <p:cNvSpPr/>
              <p:nvPr/>
            </p:nvSpPr>
            <p:spPr>
              <a:xfrm>
                <a:off x="8579823" y="3580667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8" name="矩形: 圆角 617">
                <a:extLst>
                  <a:ext uri="{FF2B5EF4-FFF2-40B4-BE49-F238E27FC236}">
                    <a16:creationId xmlns:a16="http://schemas.microsoft.com/office/drawing/2014/main" id="{37833AF8-289A-A3D6-8281-5D01C04EA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823" y="3580667"/>
                <a:ext cx="234799" cy="177800"/>
              </a:xfrm>
              <a:prstGeom prst="roundRect">
                <a:avLst/>
              </a:prstGeom>
              <a:blipFill>
                <a:blip r:embed="rId120"/>
                <a:stretch>
                  <a:fillRect l="-7317" t="-12500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9" name="矩形: 圆角 618">
                <a:extLst>
                  <a:ext uri="{FF2B5EF4-FFF2-40B4-BE49-F238E27FC236}">
                    <a16:creationId xmlns:a16="http://schemas.microsoft.com/office/drawing/2014/main" id="{6A02D51E-7EF7-B000-502C-E1F3612BD827}"/>
                  </a:ext>
                </a:extLst>
              </p:cNvPr>
              <p:cNvSpPr/>
              <p:nvPr/>
            </p:nvSpPr>
            <p:spPr>
              <a:xfrm>
                <a:off x="8882094" y="3580667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9" name="矩形: 圆角 618">
                <a:extLst>
                  <a:ext uri="{FF2B5EF4-FFF2-40B4-BE49-F238E27FC236}">
                    <a16:creationId xmlns:a16="http://schemas.microsoft.com/office/drawing/2014/main" id="{6A02D51E-7EF7-B000-502C-E1F3612BD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094" y="3580667"/>
                <a:ext cx="234799" cy="177800"/>
              </a:xfrm>
              <a:prstGeom prst="roundRect">
                <a:avLst/>
              </a:prstGeom>
              <a:blipFill>
                <a:blip r:embed="rId121"/>
                <a:stretch>
                  <a:fillRect l="-7317" t="-12500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0" name="矩形: 圆角 619">
                <a:extLst>
                  <a:ext uri="{FF2B5EF4-FFF2-40B4-BE49-F238E27FC236}">
                    <a16:creationId xmlns:a16="http://schemas.microsoft.com/office/drawing/2014/main" id="{6FB93046-87CE-3ECE-23EF-E8B8383C8D3E}"/>
                  </a:ext>
                </a:extLst>
              </p:cNvPr>
              <p:cNvSpPr/>
              <p:nvPr/>
            </p:nvSpPr>
            <p:spPr>
              <a:xfrm>
                <a:off x="10697714" y="4378587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0" name="矩形: 圆角 619">
                <a:extLst>
                  <a:ext uri="{FF2B5EF4-FFF2-40B4-BE49-F238E27FC236}">
                    <a16:creationId xmlns:a16="http://schemas.microsoft.com/office/drawing/2014/main" id="{6FB93046-87CE-3ECE-23EF-E8B8383C8D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714" y="4378587"/>
                <a:ext cx="234799" cy="177800"/>
              </a:xfrm>
              <a:prstGeom prst="roundRect">
                <a:avLst/>
              </a:prstGeom>
              <a:blipFill>
                <a:blip r:embed="rId14"/>
                <a:stretch>
                  <a:fillRect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1" name="矩形: 圆角 620">
                <a:extLst>
                  <a:ext uri="{FF2B5EF4-FFF2-40B4-BE49-F238E27FC236}">
                    <a16:creationId xmlns:a16="http://schemas.microsoft.com/office/drawing/2014/main" id="{3A2C92D3-7C9E-B409-D378-2068737C3D08}"/>
                  </a:ext>
                </a:extLst>
              </p:cNvPr>
              <p:cNvSpPr/>
              <p:nvPr/>
            </p:nvSpPr>
            <p:spPr>
              <a:xfrm>
                <a:off x="10697713" y="3579761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1" name="矩形: 圆角 620">
                <a:extLst>
                  <a:ext uri="{FF2B5EF4-FFF2-40B4-BE49-F238E27FC236}">
                    <a16:creationId xmlns:a16="http://schemas.microsoft.com/office/drawing/2014/main" id="{3A2C92D3-7C9E-B409-D378-2068737C3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713" y="3579761"/>
                <a:ext cx="234799" cy="177800"/>
              </a:xfrm>
              <a:prstGeom prst="roundRect">
                <a:avLst/>
              </a:prstGeom>
              <a:blipFill>
                <a:blip r:embed="rId122"/>
                <a:stretch>
                  <a:fillRect l="-5000" t="-12903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2" name="直接箭头连接符 621">
            <a:extLst>
              <a:ext uri="{FF2B5EF4-FFF2-40B4-BE49-F238E27FC236}">
                <a16:creationId xmlns:a16="http://schemas.microsoft.com/office/drawing/2014/main" id="{8A413875-DC11-D490-E2E1-B771E6FA1113}"/>
              </a:ext>
            </a:extLst>
          </p:cNvPr>
          <p:cNvCxnSpPr>
            <a:cxnSpLocks/>
            <a:stCxn id="620" idx="0"/>
            <a:endCxn id="621" idx="2"/>
          </p:cNvCxnSpPr>
          <p:nvPr/>
        </p:nvCxnSpPr>
        <p:spPr>
          <a:xfrm flipH="1" flipV="1">
            <a:off x="10815113" y="3757561"/>
            <a:ext cx="1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矩形: 圆角 622">
            <a:extLst>
              <a:ext uri="{FF2B5EF4-FFF2-40B4-BE49-F238E27FC236}">
                <a16:creationId xmlns:a16="http://schemas.microsoft.com/office/drawing/2014/main" id="{C760AF27-5F5B-D25E-CB1F-0F74BCD1F447}"/>
              </a:ext>
            </a:extLst>
          </p:cNvPr>
          <p:cNvSpPr/>
          <p:nvPr/>
        </p:nvSpPr>
        <p:spPr>
          <a:xfrm>
            <a:off x="8260051" y="3880382"/>
            <a:ext cx="2699655" cy="409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 Black" panose="020B0A04020102020204" pitchFamily="34" charset="0"/>
              </a:rPr>
              <a:t>Value Model</a:t>
            </a:r>
            <a:endParaRPr lang="zh-CN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4" name="矩形: 圆角 623">
                <a:extLst>
                  <a:ext uri="{FF2B5EF4-FFF2-40B4-BE49-F238E27FC236}">
                    <a16:creationId xmlns:a16="http://schemas.microsoft.com/office/drawing/2014/main" id="{34E6B9D3-1E81-F8DB-8280-34679A21A2EB}"/>
                  </a:ext>
                </a:extLst>
              </p:cNvPr>
              <p:cNvSpPr/>
              <p:nvPr/>
            </p:nvSpPr>
            <p:spPr>
              <a:xfrm>
                <a:off x="8104032" y="3060528"/>
                <a:ext cx="3008086" cy="1566356"/>
              </a:xfrm>
              <a:prstGeom prst="roundRect">
                <a:avLst>
                  <a:gd name="adj" fmla="val 12266"/>
                </a:avLst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8.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值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(token-level)</a:t>
                </a:r>
              </a:p>
              <a:p>
                <a:pPr algn="ctr"/>
                <a:r>
                  <a:rPr lang="en-US" altLang="zh-CN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𝑉𝑎𝑙𝑢𝑒𝑀𝑜𝑑𝑒𝑙</m:t>
                    </m:r>
                    <m:d>
                      <m:dPr>
                        <m:ctrlP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𝑡𝑜𝑘𝑒𝑛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24" name="矩形: 圆角 623">
                <a:extLst>
                  <a:ext uri="{FF2B5EF4-FFF2-40B4-BE49-F238E27FC236}">
                    <a16:creationId xmlns:a16="http://schemas.microsoft.com/office/drawing/2014/main" id="{34E6B9D3-1E81-F8DB-8280-34679A21A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032" y="3060528"/>
                <a:ext cx="3008086" cy="1566356"/>
              </a:xfrm>
              <a:prstGeom prst="roundRect">
                <a:avLst>
                  <a:gd name="adj" fmla="val 12266"/>
                </a:avLst>
              </a:prstGeom>
              <a:blipFill>
                <a:blip r:embed="rId123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6" name="直接箭头连接符 625">
            <a:extLst>
              <a:ext uri="{FF2B5EF4-FFF2-40B4-BE49-F238E27FC236}">
                <a16:creationId xmlns:a16="http://schemas.microsoft.com/office/drawing/2014/main" id="{2F0CC7C5-AA23-44F5-F97E-EC094DD3F91D}"/>
              </a:ext>
            </a:extLst>
          </p:cNvPr>
          <p:cNvCxnSpPr>
            <a:cxnSpLocks/>
            <a:stCxn id="634" idx="0"/>
            <a:endCxn id="639" idx="2"/>
          </p:cNvCxnSpPr>
          <p:nvPr/>
        </p:nvCxnSpPr>
        <p:spPr>
          <a:xfrm flipV="1">
            <a:off x="9278106" y="1983783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直接箭头连接符 626">
            <a:extLst>
              <a:ext uri="{FF2B5EF4-FFF2-40B4-BE49-F238E27FC236}">
                <a16:creationId xmlns:a16="http://schemas.microsoft.com/office/drawing/2014/main" id="{1D206E12-A9AD-7471-9058-573E2EF310AD}"/>
              </a:ext>
            </a:extLst>
          </p:cNvPr>
          <p:cNvCxnSpPr>
            <a:cxnSpLocks/>
            <a:stCxn id="635" idx="0"/>
            <a:endCxn id="640" idx="2"/>
          </p:cNvCxnSpPr>
          <p:nvPr/>
        </p:nvCxnSpPr>
        <p:spPr>
          <a:xfrm flipV="1">
            <a:off x="9581729" y="1983783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箭头连接符 627">
            <a:extLst>
              <a:ext uri="{FF2B5EF4-FFF2-40B4-BE49-F238E27FC236}">
                <a16:creationId xmlns:a16="http://schemas.microsoft.com/office/drawing/2014/main" id="{347D5056-05E8-1B14-586C-8B41D017B244}"/>
              </a:ext>
            </a:extLst>
          </p:cNvPr>
          <p:cNvCxnSpPr>
            <a:cxnSpLocks/>
            <a:stCxn id="636" idx="0"/>
            <a:endCxn id="641" idx="2"/>
          </p:cNvCxnSpPr>
          <p:nvPr/>
        </p:nvCxnSpPr>
        <p:spPr>
          <a:xfrm flipV="1">
            <a:off x="9881841" y="1983783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直接箭头连接符 628">
            <a:extLst>
              <a:ext uri="{FF2B5EF4-FFF2-40B4-BE49-F238E27FC236}">
                <a16:creationId xmlns:a16="http://schemas.microsoft.com/office/drawing/2014/main" id="{15D664A0-EC2E-D062-2C9C-66CD06D8E6AC}"/>
              </a:ext>
            </a:extLst>
          </p:cNvPr>
          <p:cNvCxnSpPr>
            <a:cxnSpLocks/>
            <a:stCxn id="637" idx="0"/>
            <a:endCxn id="642" idx="2"/>
          </p:cNvCxnSpPr>
          <p:nvPr/>
        </p:nvCxnSpPr>
        <p:spPr>
          <a:xfrm flipV="1">
            <a:off x="10183758" y="1983783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接箭头连接符 629">
            <a:extLst>
              <a:ext uri="{FF2B5EF4-FFF2-40B4-BE49-F238E27FC236}">
                <a16:creationId xmlns:a16="http://schemas.microsoft.com/office/drawing/2014/main" id="{24F79EDF-9895-B2BD-F312-DE47E2649B2C}"/>
              </a:ext>
            </a:extLst>
          </p:cNvPr>
          <p:cNvCxnSpPr>
            <a:cxnSpLocks/>
            <a:stCxn id="638" idx="0"/>
            <a:endCxn id="643" idx="2"/>
          </p:cNvCxnSpPr>
          <p:nvPr/>
        </p:nvCxnSpPr>
        <p:spPr>
          <a:xfrm flipV="1">
            <a:off x="10485661" y="1983783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1" name="矩形: 圆角 630">
                <a:extLst>
                  <a:ext uri="{FF2B5EF4-FFF2-40B4-BE49-F238E27FC236}">
                    <a16:creationId xmlns:a16="http://schemas.microsoft.com/office/drawing/2014/main" id="{F4BD823C-E281-4498-FBB5-60EB4B6803D1}"/>
                  </a:ext>
                </a:extLst>
              </p:cNvPr>
              <p:cNvSpPr/>
              <p:nvPr/>
            </p:nvSpPr>
            <p:spPr>
              <a:xfrm>
                <a:off x="8252162" y="2603903"/>
                <a:ext cx="234799" cy="1778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1" name="矩形: 圆角 630">
                <a:extLst>
                  <a:ext uri="{FF2B5EF4-FFF2-40B4-BE49-F238E27FC236}">
                    <a16:creationId xmlns:a16="http://schemas.microsoft.com/office/drawing/2014/main" id="{F4BD823C-E281-4498-FBB5-60EB4B680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162" y="2603903"/>
                <a:ext cx="234799" cy="177800"/>
              </a:xfrm>
              <a:prstGeom prst="roundRect">
                <a:avLst/>
              </a:prstGeom>
              <a:blipFill>
                <a:blip r:embed="rId46"/>
                <a:stretch>
                  <a:fillRect l="-2500"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2" name="矩形: 圆角 631">
                <a:extLst>
                  <a:ext uri="{FF2B5EF4-FFF2-40B4-BE49-F238E27FC236}">
                    <a16:creationId xmlns:a16="http://schemas.microsoft.com/office/drawing/2014/main" id="{E0D85A51-3C40-F2E6-3363-52F90810B8A2}"/>
                  </a:ext>
                </a:extLst>
              </p:cNvPr>
              <p:cNvSpPr/>
              <p:nvPr/>
            </p:nvSpPr>
            <p:spPr>
              <a:xfrm>
                <a:off x="8552274" y="2604809"/>
                <a:ext cx="234799" cy="1778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2" name="矩形: 圆角 631">
                <a:extLst>
                  <a:ext uri="{FF2B5EF4-FFF2-40B4-BE49-F238E27FC236}">
                    <a16:creationId xmlns:a16="http://schemas.microsoft.com/office/drawing/2014/main" id="{E0D85A51-3C40-F2E6-3363-52F90810B8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274" y="2604809"/>
                <a:ext cx="234799" cy="177800"/>
              </a:xfrm>
              <a:prstGeom prst="roundRect">
                <a:avLst/>
              </a:prstGeom>
              <a:blipFill>
                <a:blip r:embed="rId4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3" name="矩形: 圆角 632">
                <a:extLst>
                  <a:ext uri="{FF2B5EF4-FFF2-40B4-BE49-F238E27FC236}">
                    <a16:creationId xmlns:a16="http://schemas.microsoft.com/office/drawing/2014/main" id="{1DD7C4CB-A0E2-B9EF-5515-83056C92A831}"/>
                  </a:ext>
                </a:extLst>
              </p:cNvPr>
              <p:cNvSpPr/>
              <p:nvPr/>
            </p:nvSpPr>
            <p:spPr>
              <a:xfrm>
                <a:off x="8854545" y="2604809"/>
                <a:ext cx="234799" cy="1778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3" name="矩形: 圆角 632">
                <a:extLst>
                  <a:ext uri="{FF2B5EF4-FFF2-40B4-BE49-F238E27FC236}">
                    <a16:creationId xmlns:a16="http://schemas.microsoft.com/office/drawing/2014/main" id="{1DD7C4CB-A0E2-B9EF-5515-83056C92A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545" y="2604809"/>
                <a:ext cx="234799" cy="177800"/>
              </a:xfrm>
              <a:prstGeom prst="roundRect">
                <a:avLst/>
              </a:prstGeom>
              <a:blipFill>
                <a:blip r:embed="rId124"/>
                <a:stretch>
                  <a:fillRect l="-2500"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4" name="矩形: 圆角 633">
                <a:extLst>
                  <a:ext uri="{FF2B5EF4-FFF2-40B4-BE49-F238E27FC236}">
                    <a16:creationId xmlns:a16="http://schemas.microsoft.com/office/drawing/2014/main" id="{E82154C1-ED48-D53A-F0C1-07E7222B9AF9}"/>
                  </a:ext>
                </a:extLst>
              </p:cNvPr>
              <p:cNvSpPr/>
              <p:nvPr/>
            </p:nvSpPr>
            <p:spPr>
              <a:xfrm>
                <a:off x="9160706" y="2604809"/>
                <a:ext cx="234799" cy="1778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4" name="矩形: 圆角 633">
                <a:extLst>
                  <a:ext uri="{FF2B5EF4-FFF2-40B4-BE49-F238E27FC236}">
                    <a16:creationId xmlns:a16="http://schemas.microsoft.com/office/drawing/2014/main" id="{E82154C1-ED48-D53A-F0C1-07E7222B9A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706" y="2604809"/>
                <a:ext cx="234799" cy="177800"/>
              </a:xfrm>
              <a:prstGeom prst="roundRect">
                <a:avLst/>
              </a:prstGeom>
              <a:blipFill>
                <a:blip r:embed="rId47"/>
                <a:stretch>
                  <a:fillRect l="-2500"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5" name="矩形: 圆角 634">
                <a:extLst>
                  <a:ext uri="{FF2B5EF4-FFF2-40B4-BE49-F238E27FC236}">
                    <a16:creationId xmlns:a16="http://schemas.microsoft.com/office/drawing/2014/main" id="{01CF0347-776C-E21C-E7B4-8C3A9A3BE31C}"/>
                  </a:ext>
                </a:extLst>
              </p:cNvPr>
              <p:cNvSpPr/>
              <p:nvPr/>
            </p:nvSpPr>
            <p:spPr>
              <a:xfrm>
                <a:off x="9464329" y="2604809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5" name="矩形: 圆角 634">
                <a:extLst>
                  <a:ext uri="{FF2B5EF4-FFF2-40B4-BE49-F238E27FC236}">
                    <a16:creationId xmlns:a16="http://schemas.microsoft.com/office/drawing/2014/main" id="{01CF0347-776C-E21C-E7B4-8C3A9A3BE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329" y="2604809"/>
                <a:ext cx="234799" cy="177800"/>
              </a:xfrm>
              <a:prstGeom prst="roundRect">
                <a:avLst/>
              </a:prstGeom>
              <a:blipFill>
                <a:blip r:embed="rId125"/>
                <a:stretch>
                  <a:fillRect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6" name="矩形: 圆角 635">
                <a:extLst>
                  <a:ext uri="{FF2B5EF4-FFF2-40B4-BE49-F238E27FC236}">
                    <a16:creationId xmlns:a16="http://schemas.microsoft.com/office/drawing/2014/main" id="{36CA2A46-76AE-06FB-7732-651EE970D35A}"/>
                  </a:ext>
                </a:extLst>
              </p:cNvPr>
              <p:cNvSpPr/>
              <p:nvPr/>
            </p:nvSpPr>
            <p:spPr>
              <a:xfrm>
                <a:off x="9764441" y="2604809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6" name="矩形: 圆角 635">
                <a:extLst>
                  <a:ext uri="{FF2B5EF4-FFF2-40B4-BE49-F238E27FC236}">
                    <a16:creationId xmlns:a16="http://schemas.microsoft.com/office/drawing/2014/main" id="{36CA2A46-76AE-06FB-7732-651EE970D3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441" y="2604809"/>
                <a:ext cx="234799" cy="177800"/>
              </a:xfrm>
              <a:prstGeom prst="roundRect">
                <a:avLst/>
              </a:prstGeom>
              <a:blipFill>
                <a:blip r:embed="rId8"/>
                <a:stretch>
                  <a:fillRect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7" name="矩形: 圆角 636">
                <a:extLst>
                  <a:ext uri="{FF2B5EF4-FFF2-40B4-BE49-F238E27FC236}">
                    <a16:creationId xmlns:a16="http://schemas.microsoft.com/office/drawing/2014/main" id="{56775F28-5A5B-B100-5DDD-FCBDBF52F409}"/>
                  </a:ext>
                </a:extLst>
              </p:cNvPr>
              <p:cNvSpPr/>
              <p:nvPr/>
            </p:nvSpPr>
            <p:spPr>
              <a:xfrm>
                <a:off x="10066358" y="2604809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7" name="矩形: 圆角 636">
                <a:extLst>
                  <a:ext uri="{FF2B5EF4-FFF2-40B4-BE49-F238E27FC236}">
                    <a16:creationId xmlns:a16="http://schemas.microsoft.com/office/drawing/2014/main" id="{56775F28-5A5B-B100-5DDD-FCBDBF52F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358" y="2604809"/>
                <a:ext cx="234799" cy="177800"/>
              </a:xfrm>
              <a:prstGeom prst="roundRect">
                <a:avLst/>
              </a:prstGeom>
              <a:blipFill>
                <a:blip r:embed="rId9"/>
                <a:stretch>
                  <a:fillRect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8" name="矩形: 圆角 637">
                <a:extLst>
                  <a:ext uri="{FF2B5EF4-FFF2-40B4-BE49-F238E27FC236}">
                    <a16:creationId xmlns:a16="http://schemas.microsoft.com/office/drawing/2014/main" id="{D8252366-B5E2-22D6-A967-598160C0350F}"/>
                  </a:ext>
                </a:extLst>
              </p:cNvPr>
              <p:cNvSpPr/>
              <p:nvPr/>
            </p:nvSpPr>
            <p:spPr>
              <a:xfrm>
                <a:off x="10368261" y="2604809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8" name="矩形: 圆角 637">
                <a:extLst>
                  <a:ext uri="{FF2B5EF4-FFF2-40B4-BE49-F238E27FC236}">
                    <a16:creationId xmlns:a16="http://schemas.microsoft.com/office/drawing/2014/main" id="{D8252366-B5E2-22D6-A967-598160C03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261" y="2604809"/>
                <a:ext cx="234799" cy="177800"/>
              </a:xfrm>
              <a:prstGeom prst="roundRect">
                <a:avLst/>
              </a:prstGeom>
              <a:blipFill>
                <a:blip r:embed="rId126"/>
                <a:stretch>
                  <a:fillRect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9" name="矩形: 圆角 638">
                <a:extLst>
                  <a:ext uri="{FF2B5EF4-FFF2-40B4-BE49-F238E27FC236}">
                    <a16:creationId xmlns:a16="http://schemas.microsoft.com/office/drawing/2014/main" id="{895F009A-CA34-EFFA-C93E-8E3B0951B52F}"/>
                  </a:ext>
                </a:extLst>
              </p:cNvPr>
              <p:cNvSpPr/>
              <p:nvPr/>
            </p:nvSpPr>
            <p:spPr>
              <a:xfrm>
                <a:off x="9160706" y="1805983"/>
                <a:ext cx="234799" cy="1778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𝜋</m:t>
                          </m:r>
                        </m:sup>
                      </m:sSub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9" name="矩形: 圆角 638">
                <a:extLst>
                  <a:ext uri="{FF2B5EF4-FFF2-40B4-BE49-F238E27FC236}">
                    <a16:creationId xmlns:a16="http://schemas.microsoft.com/office/drawing/2014/main" id="{895F009A-CA34-EFFA-C93E-8E3B0951B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706" y="1805983"/>
                <a:ext cx="234799" cy="177800"/>
              </a:xfrm>
              <a:prstGeom prst="roundRect">
                <a:avLst/>
              </a:prstGeom>
              <a:blipFill>
                <a:blip r:embed="rId127"/>
                <a:stretch>
                  <a:fillRect l="-5000"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0" name="矩形: 圆角 639">
                <a:extLst>
                  <a:ext uri="{FF2B5EF4-FFF2-40B4-BE49-F238E27FC236}">
                    <a16:creationId xmlns:a16="http://schemas.microsoft.com/office/drawing/2014/main" id="{C04CCA94-0A6B-C8C8-710F-F468EBFADD40}"/>
                  </a:ext>
                </a:extLst>
              </p:cNvPr>
              <p:cNvSpPr/>
              <p:nvPr/>
            </p:nvSpPr>
            <p:spPr>
              <a:xfrm>
                <a:off x="9464329" y="1805983"/>
                <a:ext cx="234799" cy="1778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𝜋</m:t>
                          </m:r>
                        </m:sup>
                      </m:sSub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0" name="矩形: 圆角 639">
                <a:extLst>
                  <a:ext uri="{FF2B5EF4-FFF2-40B4-BE49-F238E27FC236}">
                    <a16:creationId xmlns:a16="http://schemas.microsoft.com/office/drawing/2014/main" id="{C04CCA94-0A6B-C8C8-710F-F468EBFAD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329" y="1805983"/>
                <a:ext cx="234799" cy="177800"/>
              </a:xfrm>
              <a:prstGeom prst="roundRect">
                <a:avLst/>
              </a:prstGeom>
              <a:blipFill>
                <a:blip r:embed="rId128"/>
                <a:stretch>
                  <a:fillRect l="-2500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1" name="矩形: 圆角 640">
                <a:extLst>
                  <a:ext uri="{FF2B5EF4-FFF2-40B4-BE49-F238E27FC236}">
                    <a16:creationId xmlns:a16="http://schemas.microsoft.com/office/drawing/2014/main" id="{79324943-3795-68D7-E9D4-C9A862F33A93}"/>
                  </a:ext>
                </a:extLst>
              </p:cNvPr>
              <p:cNvSpPr/>
              <p:nvPr/>
            </p:nvSpPr>
            <p:spPr>
              <a:xfrm>
                <a:off x="9764441" y="1805983"/>
                <a:ext cx="234799" cy="1778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𝜋</m:t>
                          </m:r>
                        </m:sup>
                      </m:sSub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1" name="矩形: 圆角 640">
                <a:extLst>
                  <a:ext uri="{FF2B5EF4-FFF2-40B4-BE49-F238E27FC236}">
                    <a16:creationId xmlns:a16="http://schemas.microsoft.com/office/drawing/2014/main" id="{79324943-3795-68D7-E9D4-C9A862F33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441" y="1805983"/>
                <a:ext cx="234799" cy="177800"/>
              </a:xfrm>
              <a:prstGeom prst="roundRect">
                <a:avLst/>
              </a:prstGeom>
              <a:blipFill>
                <a:blip r:embed="rId129"/>
                <a:stretch>
                  <a:fillRect l="-2500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2" name="矩形: 圆角 641">
                <a:extLst>
                  <a:ext uri="{FF2B5EF4-FFF2-40B4-BE49-F238E27FC236}">
                    <a16:creationId xmlns:a16="http://schemas.microsoft.com/office/drawing/2014/main" id="{0501F0F2-2274-DA51-2E58-445EF6B7FB82}"/>
                  </a:ext>
                </a:extLst>
              </p:cNvPr>
              <p:cNvSpPr/>
              <p:nvPr/>
            </p:nvSpPr>
            <p:spPr>
              <a:xfrm>
                <a:off x="10066358" y="1805983"/>
                <a:ext cx="234799" cy="1778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𝜋</m:t>
                          </m:r>
                        </m:sup>
                      </m:sSub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2" name="矩形: 圆角 641">
                <a:extLst>
                  <a:ext uri="{FF2B5EF4-FFF2-40B4-BE49-F238E27FC236}">
                    <a16:creationId xmlns:a16="http://schemas.microsoft.com/office/drawing/2014/main" id="{0501F0F2-2274-DA51-2E58-445EF6B7F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358" y="1805983"/>
                <a:ext cx="234799" cy="177800"/>
              </a:xfrm>
              <a:prstGeom prst="roundRect">
                <a:avLst/>
              </a:prstGeom>
              <a:blipFill>
                <a:blip r:embed="rId130"/>
                <a:stretch>
                  <a:fillRect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3" name="矩形: 圆角 642">
                <a:extLst>
                  <a:ext uri="{FF2B5EF4-FFF2-40B4-BE49-F238E27FC236}">
                    <a16:creationId xmlns:a16="http://schemas.microsoft.com/office/drawing/2014/main" id="{0A8C60D5-386B-4006-52D4-3237CBC165E7}"/>
                  </a:ext>
                </a:extLst>
              </p:cNvPr>
              <p:cNvSpPr/>
              <p:nvPr/>
            </p:nvSpPr>
            <p:spPr>
              <a:xfrm>
                <a:off x="10368261" y="1805983"/>
                <a:ext cx="234799" cy="1778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𝜋</m:t>
                          </m:r>
                        </m:sup>
                      </m:sSub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3" name="矩形: 圆角 642">
                <a:extLst>
                  <a:ext uri="{FF2B5EF4-FFF2-40B4-BE49-F238E27FC236}">
                    <a16:creationId xmlns:a16="http://schemas.microsoft.com/office/drawing/2014/main" id="{0A8C60D5-386B-4006-52D4-3237CBC16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261" y="1805983"/>
                <a:ext cx="234799" cy="177800"/>
              </a:xfrm>
              <a:prstGeom prst="roundRect">
                <a:avLst/>
              </a:prstGeom>
              <a:blipFill>
                <a:blip r:embed="rId131"/>
                <a:stretch>
                  <a:fillRect l="-2500"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4" name="直接箭头连接符 643">
            <a:extLst>
              <a:ext uri="{FF2B5EF4-FFF2-40B4-BE49-F238E27FC236}">
                <a16:creationId xmlns:a16="http://schemas.microsoft.com/office/drawing/2014/main" id="{D94A3A78-4234-E326-ED9A-44474F2E8681}"/>
              </a:ext>
            </a:extLst>
          </p:cNvPr>
          <p:cNvCxnSpPr>
            <a:cxnSpLocks/>
            <a:stCxn id="631" idx="0"/>
            <a:endCxn id="647" idx="2"/>
          </p:cNvCxnSpPr>
          <p:nvPr/>
        </p:nvCxnSpPr>
        <p:spPr>
          <a:xfrm flipV="1">
            <a:off x="8369562" y="1982877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接箭头连接符 644">
            <a:extLst>
              <a:ext uri="{FF2B5EF4-FFF2-40B4-BE49-F238E27FC236}">
                <a16:creationId xmlns:a16="http://schemas.microsoft.com/office/drawing/2014/main" id="{EA8D5E78-3EB4-9F3D-3D01-AF5597F5D836}"/>
              </a:ext>
            </a:extLst>
          </p:cNvPr>
          <p:cNvCxnSpPr>
            <a:cxnSpLocks/>
            <a:stCxn id="632" idx="0"/>
            <a:endCxn id="648" idx="2"/>
          </p:cNvCxnSpPr>
          <p:nvPr/>
        </p:nvCxnSpPr>
        <p:spPr>
          <a:xfrm flipV="1">
            <a:off x="8669674" y="1983783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接箭头连接符 645">
            <a:extLst>
              <a:ext uri="{FF2B5EF4-FFF2-40B4-BE49-F238E27FC236}">
                <a16:creationId xmlns:a16="http://schemas.microsoft.com/office/drawing/2014/main" id="{4BAEFBD1-13D7-088F-5257-AE7A50E3312D}"/>
              </a:ext>
            </a:extLst>
          </p:cNvPr>
          <p:cNvCxnSpPr>
            <a:cxnSpLocks/>
            <a:stCxn id="633" idx="0"/>
            <a:endCxn id="649" idx="2"/>
          </p:cNvCxnSpPr>
          <p:nvPr/>
        </p:nvCxnSpPr>
        <p:spPr>
          <a:xfrm flipV="1">
            <a:off x="8971945" y="1983783"/>
            <a:ext cx="0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7" name="矩形: 圆角 646">
                <a:extLst>
                  <a:ext uri="{FF2B5EF4-FFF2-40B4-BE49-F238E27FC236}">
                    <a16:creationId xmlns:a16="http://schemas.microsoft.com/office/drawing/2014/main" id="{774A3E07-AB96-227F-8345-BC536AABCE30}"/>
                  </a:ext>
                </a:extLst>
              </p:cNvPr>
              <p:cNvSpPr/>
              <p:nvPr/>
            </p:nvSpPr>
            <p:spPr>
              <a:xfrm>
                <a:off x="8252162" y="1805077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𝜋</m:t>
                          </m:r>
                        </m:sup>
                      </m:sSub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7" name="矩形: 圆角 646">
                <a:extLst>
                  <a:ext uri="{FF2B5EF4-FFF2-40B4-BE49-F238E27FC236}">
                    <a16:creationId xmlns:a16="http://schemas.microsoft.com/office/drawing/2014/main" id="{774A3E07-AB96-227F-8345-BC536AABCE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162" y="1805077"/>
                <a:ext cx="234799" cy="177800"/>
              </a:xfrm>
              <a:prstGeom prst="roundRect">
                <a:avLst/>
              </a:prstGeom>
              <a:blipFill>
                <a:blip r:embed="rId132"/>
                <a:stretch>
                  <a:fillRect l="-5000"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8" name="矩形: 圆角 647">
                <a:extLst>
                  <a:ext uri="{FF2B5EF4-FFF2-40B4-BE49-F238E27FC236}">
                    <a16:creationId xmlns:a16="http://schemas.microsoft.com/office/drawing/2014/main" id="{567F778F-9FA6-0385-5920-60EC7F5FB5ED}"/>
                  </a:ext>
                </a:extLst>
              </p:cNvPr>
              <p:cNvSpPr/>
              <p:nvPr/>
            </p:nvSpPr>
            <p:spPr>
              <a:xfrm>
                <a:off x="8552274" y="1805983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𝜋</m:t>
                          </m:r>
                        </m:sup>
                      </m:sSub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8" name="矩形: 圆角 647">
                <a:extLst>
                  <a:ext uri="{FF2B5EF4-FFF2-40B4-BE49-F238E27FC236}">
                    <a16:creationId xmlns:a16="http://schemas.microsoft.com/office/drawing/2014/main" id="{567F778F-9FA6-0385-5920-60EC7F5FB5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274" y="1805983"/>
                <a:ext cx="234799" cy="177800"/>
              </a:xfrm>
              <a:prstGeom prst="roundRect">
                <a:avLst/>
              </a:prstGeom>
              <a:blipFill>
                <a:blip r:embed="rId133"/>
                <a:stretch>
                  <a:fillRect l="-5000"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9" name="矩形: 圆角 648">
                <a:extLst>
                  <a:ext uri="{FF2B5EF4-FFF2-40B4-BE49-F238E27FC236}">
                    <a16:creationId xmlns:a16="http://schemas.microsoft.com/office/drawing/2014/main" id="{34C1E8C5-37FE-D2B9-C480-07800832CD82}"/>
                  </a:ext>
                </a:extLst>
              </p:cNvPr>
              <p:cNvSpPr/>
              <p:nvPr/>
            </p:nvSpPr>
            <p:spPr>
              <a:xfrm>
                <a:off x="8854545" y="1805983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𝜋</m:t>
                          </m:r>
                        </m:sup>
                      </m:sSub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9" name="矩形: 圆角 648">
                <a:extLst>
                  <a:ext uri="{FF2B5EF4-FFF2-40B4-BE49-F238E27FC236}">
                    <a16:creationId xmlns:a16="http://schemas.microsoft.com/office/drawing/2014/main" id="{34C1E8C5-37FE-D2B9-C480-07800832C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545" y="1805983"/>
                <a:ext cx="234799" cy="177800"/>
              </a:xfrm>
              <a:prstGeom prst="roundRect">
                <a:avLst/>
              </a:prstGeom>
              <a:blipFill>
                <a:blip r:embed="rId134"/>
                <a:stretch>
                  <a:fillRect l="-5000"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0" name="矩形: 圆角 649">
                <a:extLst>
                  <a:ext uri="{FF2B5EF4-FFF2-40B4-BE49-F238E27FC236}">
                    <a16:creationId xmlns:a16="http://schemas.microsoft.com/office/drawing/2014/main" id="{6022E775-4BFA-4700-45DD-DBCCCA732290}"/>
                  </a:ext>
                </a:extLst>
              </p:cNvPr>
              <p:cNvSpPr/>
              <p:nvPr/>
            </p:nvSpPr>
            <p:spPr>
              <a:xfrm>
                <a:off x="10670165" y="2603903"/>
                <a:ext cx="234799" cy="177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0" name="矩形: 圆角 649">
                <a:extLst>
                  <a:ext uri="{FF2B5EF4-FFF2-40B4-BE49-F238E27FC236}">
                    <a16:creationId xmlns:a16="http://schemas.microsoft.com/office/drawing/2014/main" id="{6022E775-4BFA-4700-45DD-DBCCCA732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165" y="2603903"/>
                <a:ext cx="234799" cy="177800"/>
              </a:xfrm>
              <a:prstGeom prst="roundRect">
                <a:avLst/>
              </a:prstGeom>
              <a:blipFill>
                <a:blip r:embed="rId135"/>
                <a:stretch>
                  <a:fillRect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1" name="矩形: 圆角 650">
                <a:extLst>
                  <a:ext uri="{FF2B5EF4-FFF2-40B4-BE49-F238E27FC236}">
                    <a16:creationId xmlns:a16="http://schemas.microsoft.com/office/drawing/2014/main" id="{555CE34E-14F6-9E22-5820-3778110A2CE7}"/>
                  </a:ext>
                </a:extLst>
              </p:cNvPr>
              <p:cNvSpPr/>
              <p:nvPr/>
            </p:nvSpPr>
            <p:spPr>
              <a:xfrm>
                <a:off x="10670164" y="1805077"/>
                <a:ext cx="234799" cy="1778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𝜋</m:t>
                          </m:r>
                        </m:sup>
                      </m:sSubSup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1" name="矩形: 圆角 650">
                <a:extLst>
                  <a:ext uri="{FF2B5EF4-FFF2-40B4-BE49-F238E27FC236}">
                    <a16:creationId xmlns:a16="http://schemas.microsoft.com/office/drawing/2014/main" id="{555CE34E-14F6-9E22-5820-3778110A2C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164" y="1805077"/>
                <a:ext cx="234799" cy="177800"/>
              </a:xfrm>
              <a:prstGeom prst="roundRect">
                <a:avLst/>
              </a:prstGeom>
              <a:blipFill>
                <a:blip r:embed="rId136"/>
                <a:stretch>
                  <a:fillRect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2" name="直接箭头连接符 651">
            <a:extLst>
              <a:ext uri="{FF2B5EF4-FFF2-40B4-BE49-F238E27FC236}">
                <a16:creationId xmlns:a16="http://schemas.microsoft.com/office/drawing/2014/main" id="{7E80E3BC-A3A1-C01B-1C24-C79F41F71B92}"/>
              </a:ext>
            </a:extLst>
          </p:cNvPr>
          <p:cNvCxnSpPr>
            <a:cxnSpLocks/>
            <a:stCxn id="650" idx="0"/>
            <a:endCxn id="651" idx="2"/>
          </p:cNvCxnSpPr>
          <p:nvPr/>
        </p:nvCxnSpPr>
        <p:spPr>
          <a:xfrm flipH="1" flipV="1">
            <a:off x="10787564" y="1982877"/>
            <a:ext cx="1" cy="621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矩形: 圆角 652">
            <a:extLst>
              <a:ext uri="{FF2B5EF4-FFF2-40B4-BE49-F238E27FC236}">
                <a16:creationId xmlns:a16="http://schemas.microsoft.com/office/drawing/2014/main" id="{38D7ECA8-6D14-3439-8660-6141E8265A1E}"/>
              </a:ext>
            </a:extLst>
          </p:cNvPr>
          <p:cNvSpPr/>
          <p:nvPr/>
        </p:nvSpPr>
        <p:spPr>
          <a:xfrm>
            <a:off x="8232502" y="2105698"/>
            <a:ext cx="2699655" cy="40930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 Black" panose="020B0A04020102020204" pitchFamily="34" charset="0"/>
              </a:rPr>
              <a:t>Policy Model</a:t>
            </a:r>
            <a:endParaRPr lang="zh-CN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4" name="矩形: 圆角 653">
                <a:extLst>
                  <a:ext uri="{FF2B5EF4-FFF2-40B4-BE49-F238E27FC236}">
                    <a16:creationId xmlns:a16="http://schemas.microsoft.com/office/drawing/2014/main" id="{4B2E5136-B9DD-F4C5-409C-D35231A474CD}"/>
                  </a:ext>
                </a:extLst>
              </p:cNvPr>
              <p:cNvSpPr/>
              <p:nvPr/>
            </p:nvSpPr>
            <p:spPr>
              <a:xfrm>
                <a:off x="8108332" y="1247669"/>
                <a:ext cx="3008086" cy="1671089"/>
              </a:xfrm>
              <a:prstGeom prst="roundRect">
                <a:avLst>
                  <a:gd name="adj" fmla="val 8648"/>
                </a:avLst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7.</a:t>
                </a:r>
                <a:r>
                  <a:rPr lang="zh-CN" altLang="en-US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Policy </a:t>
                </a:r>
                <a:r>
                  <a:rPr lang="en-US" altLang="zh-CN" sz="1000" b="1" dirty="0" err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logprob</a:t>
                </a:r>
                <a:r>
                  <a:rPr lang="en-US" altLang="zh-CN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(token-level)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𝜋</m:t>
                          </m:r>
                        </m:sup>
                      </m:sSubSup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𝑡𝑜𝑘𝑒</m:t>
                              </m:r>
                              <m:sSub>
                                <m:sSubPr>
                                  <m:ctrlP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54" name="矩形: 圆角 653">
                <a:extLst>
                  <a:ext uri="{FF2B5EF4-FFF2-40B4-BE49-F238E27FC236}">
                    <a16:creationId xmlns:a16="http://schemas.microsoft.com/office/drawing/2014/main" id="{4B2E5136-B9DD-F4C5-409C-D35231A47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332" y="1247669"/>
                <a:ext cx="3008086" cy="1671089"/>
              </a:xfrm>
              <a:prstGeom prst="roundRect">
                <a:avLst>
                  <a:gd name="adj" fmla="val 8648"/>
                </a:avLst>
              </a:prstGeom>
              <a:blipFill>
                <a:blip r:embed="rId137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5" name="直接箭头连接符 224">
            <a:extLst>
              <a:ext uri="{FF2B5EF4-FFF2-40B4-BE49-F238E27FC236}">
                <a16:creationId xmlns:a16="http://schemas.microsoft.com/office/drawing/2014/main" id="{FF6193E9-B5EA-5648-5563-DD2D14EF7E64}"/>
              </a:ext>
            </a:extLst>
          </p:cNvPr>
          <p:cNvCxnSpPr>
            <a:cxnSpLocks/>
            <a:stCxn id="549" idx="3"/>
            <a:endCxn id="654" idx="3"/>
          </p:cNvCxnSpPr>
          <p:nvPr/>
        </p:nvCxnSpPr>
        <p:spPr>
          <a:xfrm flipV="1">
            <a:off x="11093815" y="2083214"/>
            <a:ext cx="22603" cy="2988503"/>
          </a:xfrm>
          <a:prstGeom prst="bentConnector3">
            <a:avLst>
              <a:gd name="adj1" fmla="val 111137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8" name="矩形: 圆角 657">
            <a:extLst>
              <a:ext uri="{FF2B5EF4-FFF2-40B4-BE49-F238E27FC236}">
                <a16:creationId xmlns:a16="http://schemas.microsoft.com/office/drawing/2014/main" id="{87F03718-BC7B-B4A2-6DD2-E6C02601B98F}"/>
              </a:ext>
            </a:extLst>
          </p:cNvPr>
          <p:cNvSpPr/>
          <p:nvPr/>
        </p:nvSpPr>
        <p:spPr>
          <a:xfrm rot="5400000">
            <a:off x="10822536" y="4404620"/>
            <a:ext cx="1298587" cy="2130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rial Black" panose="020B0A04020102020204" pitchFamily="34" charset="0"/>
              </a:rPr>
              <a:t>Gradient</a:t>
            </a:r>
            <a:endParaRPr lang="zh-CN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60" name="矩形: 圆角 659">
            <a:extLst>
              <a:ext uri="{FF2B5EF4-FFF2-40B4-BE49-F238E27FC236}">
                <a16:creationId xmlns:a16="http://schemas.microsoft.com/office/drawing/2014/main" id="{8E025D0F-4CBD-3AF3-789B-9ADFEDBBE3BB}"/>
              </a:ext>
            </a:extLst>
          </p:cNvPr>
          <p:cNvSpPr/>
          <p:nvPr/>
        </p:nvSpPr>
        <p:spPr>
          <a:xfrm>
            <a:off x="454891" y="-206829"/>
            <a:ext cx="7138460" cy="7271658"/>
          </a:xfrm>
          <a:prstGeom prst="roundRect">
            <a:avLst>
              <a:gd name="adj" fmla="val 5551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探索过程</a:t>
            </a:r>
          </a:p>
        </p:txBody>
      </p:sp>
      <p:cxnSp>
        <p:nvCxnSpPr>
          <p:cNvPr id="661" name="直接箭头连接符 224">
            <a:extLst>
              <a:ext uri="{FF2B5EF4-FFF2-40B4-BE49-F238E27FC236}">
                <a16:creationId xmlns:a16="http://schemas.microsoft.com/office/drawing/2014/main" id="{FEB3D95F-C85A-EDD8-F26A-146CD1F68193}"/>
              </a:ext>
            </a:extLst>
          </p:cNvPr>
          <p:cNvCxnSpPr>
            <a:cxnSpLocks/>
            <a:stCxn id="549" idx="3"/>
            <a:endCxn id="624" idx="3"/>
          </p:cNvCxnSpPr>
          <p:nvPr/>
        </p:nvCxnSpPr>
        <p:spPr>
          <a:xfrm flipV="1">
            <a:off x="11093815" y="3843706"/>
            <a:ext cx="18303" cy="1228011"/>
          </a:xfrm>
          <a:prstGeom prst="bentConnector3">
            <a:avLst>
              <a:gd name="adj1" fmla="val 134897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224">
            <a:extLst>
              <a:ext uri="{FF2B5EF4-FFF2-40B4-BE49-F238E27FC236}">
                <a16:creationId xmlns:a16="http://schemas.microsoft.com/office/drawing/2014/main" id="{E732A2FF-DA3D-B9BA-75A8-5C91542DC85F}"/>
              </a:ext>
            </a:extLst>
          </p:cNvPr>
          <p:cNvCxnSpPr>
            <a:cxnSpLocks/>
            <a:stCxn id="654" idx="1"/>
            <a:endCxn id="549" idx="1"/>
          </p:cNvCxnSpPr>
          <p:nvPr/>
        </p:nvCxnSpPr>
        <p:spPr>
          <a:xfrm rot="10800000" flipV="1">
            <a:off x="8108332" y="2083213"/>
            <a:ext cx="12700" cy="2988503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224">
            <a:extLst>
              <a:ext uri="{FF2B5EF4-FFF2-40B4-BE49-F238E27FC236}">
                <a16:creationId xmlns:a16="http://schemas.microsoft.com/office/drawing/2014/main" id="{356C8441-E423-C0BE-CBAB-0C881F0312E4}"/>
              </a:ext>
            </a:extLst>
          </p:cNvPr>
          <p:cNvCxnSpPr>
            <a:cxnSpLocks/>
            <a:stCxn id="624" idx="1"/>
            <a:endCxn id="549" idx="1"/>
          </p:cNvCxnSpPr>
          <p:nvPr/>
        </p:nvCxnSpPr>
        <p:spPr>
          <a:xfrm rot="10800000" flipH="1" flipV="1">
            <a:off x="8104032" y="3843705"/>
            <a:ext cx="4300" cy="1228011"/>
          </a:xfrm>
          <a:prstGeom prst="bentConnector3">
            <a:avLst>
              <a:gd name="adj1" fmla="val -493655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24">
            <a:extLst>
              <a:ext uri="{FF2B5EF4-FFF2-40B4-BE49-F238E27FC236}">
                <a16:creationId xmlns:a16="http://schemas.microsoft.com/office/drawing/2014/main" id="{E0A791F3-0FB4-178C-C199-90BE6E2E400B}"/>
              </a:ext>
            </a:extLst>
          </p:cNvPr>
          <p:cNvCxnSpPr>
            <a:cxnSpLocks/>
            <a:stCxn id="185" idx="3"/>
            <a:endCxn id="249" idx="2"/>
          </p:cNvCxnSpPr>
          <p:nvPr/>
        </p:nvCxnSpPr>
        <p:spPr>
          <a:xfrm flipH="1">
            <a:off x="6920084" y="644675"/>
            <a:ext cx="158728" cy="3008630"/>
          </a:xfrm>
          <a:prstGeom prst="bentConnector3">
            <a:avLst>
              <a:gd name="adj1" fmla="val -19607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41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298</Words>
  <Application>Microsoft Office PowerPoint</Application>
  <PresentationFormat>宽屏</PresentationFormat>
  <Paragraphs>191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黑体</vt:lpstr>
      <vt:lpstr>Arial</vt:lpstr>
      <vt:lpstr>Arial Black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耀彬 徐</dc:creator>
  <cp:lastModifiedBy>耀彬 徐</cp:lastModifiedBy>
  <cp:revision>197</cp:revision>
  <dcterms:created xsi:type="dcterms:W3CDTF">2025-01-01T07:16:06Z</dcterms:created>
  <dcterms:modified xsi:type="dcterms:W3CDTF">2025-01-02T14:16:20Z</dcterms:modified>
</cp:coreProperties>
</file>