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FE2A-1D6C-4D4E-95EB-3906A4AA2F6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ME1306 PMAC 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Axial Flux, Surface Permanent Magnet Rotor</a:t>
            </a:r>
          </a:p>
          <a:p>
            <a:r>
              <a:rPr lang="en-US" dirty="0"/>
              <a:t>AF, SPM, PMAC Motor</a:t>
            </a:r>
          </a:p>
          <a:p>
            <a:r>
              <a:rPr lang="en-US" dirty="0"/>
              <a:t>Open Frame, Fan Cooled</a:t>
            </a:r>
          </a:p>
          <a:p>
            <a:r>
              <a:rPr lang="en-US" dirty="0"/>
              <a:t>Drop-in Replacement for ME0913 Motor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0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Designed for 24 to 96 VDC battery applications</a:t>
            </a:r>
          </a:p>
          <a:p>
            <a:r>
              <a:rPr lang="en-US" dirty="0"/>
              <a:t>Continuous Output of 12.6 kw on 96 VDC battery systems (38 kw peak)</a:t>
            </a:r>
          </a:p>
          <a:p>
            <a:r>
              <a:rPr lang="en-US" dirty="0"/>
              <a:t>Maximum rotor speed is 5,000 rpm (Passes 8,000 rpm rotor burst test)</a:t>
            </a:r>
          </a:p>
          <a:p>
            <a:r>
              <a:rPr lang="en-US" dirty="0"/>
              <a:t>Open Frame, Fan Cooled motor IP20</a:t>
            </a:r>
          </a:p>
          <a:p>
            <a:r>
              <a:rPr lang="en-US" dirty="0"/>
              <a:t>UL Insulation system, Class H 180 C for 20,000 hours</a:t>
            </a:r>
          </a:p>
          <a:p>
            <a:r>
              <a:rPr lang="en-US" dirty="0"/>
              <a:t>Designed to meet NEMA 1004 standards</a:t>
            </a:r>
          </a:p>
          <a:p>
            <a:r>
              <a:rPr lang="en-US" dirty="0"/>
              <a:t>NTN6006 LLUC3/5K sealed ball bearing (Made in Japan)</a:t>
            </a:r>
          </a:p>
          <a:p>
            <a:r>
              <a:rPr lang="en-US" dirty="0"/>
              <a:t>Hall Sensor Rotor Position Sensor (Optional Sine/Cosine)</a:t>
            </a:r>
          </a:p>
          <a:p>
            <a:r>
              <a:rPr lang="en-US" dirty="0"/>
              <a:t>Weight of 36 pounds (16 kg)</a:t>
            </a:r>
          </a:p>
        </p:txBody>
      </p:sp>
    </p:spTree>
    <p:extLst>
      <p:ext uri="{BB962C8B-B14F-4D97-AF65-F5344CB8AC3E}">
        <p14:creationId xmlns:p14="http://schemas.microsoft.com/office/powerpoint/2010/main" val="17347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873" y="649027"/>
            <a:ext cx="9144000" cy="1018409"/>
          </a:xfrm>
        </p:spPr>
        <p:txBody>
          <a:bodyPr/>
          <a:lstStyle/>
          <a:p>
            <a:pPr algn="l"/>
            <a:r>
              <a:rPr lang="en-US" dirty="0"/>
              <a:t>Product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788" y="1871831"/>
            <a:ext cx="9144000" cy="46688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Continuous Current of 150 Amps (Sevcon Size 6 Control)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Peak Current of 450 amps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Continuous Torque of 220 Lb In (24 Nm)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Peak Torque of 660 Lb In (72 Nm)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Motor Part Number ME1115 for Sine/Cosine rotor sensor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Metric Shaft and Mounting 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Windings for maximum speeds of 300-5000 rpm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Totally enclosed case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 10,000 hour bearing set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 Phase Lead Cover</a:t>
            </a:r>
          </a:p>
        </p:txBody>
      </p:sp>
    </p:spTree>
    <p:extLst>
      <p:ext uri="{BB962C8B-B14F-4D97-AF65-F5344CB8AC3E}">
        <p14:creationId xmlns:p14="http://schemas.microsoft.com/office/powerpoint/2010/main" val="261310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8932" y="-1383984"/>
            <a:ext cx="6780181" cy="97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42" y="2430481"/>
            <a:ext cx="5279414" cy="3959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7" y="2430481"/>
            <a:ext cx="4300267" cy="3959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8221" y="527125"/>
            <a:ext cx="5195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C rating (180 C 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Sinusoidal Back-EMF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Neodymium Magnets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GM Salt Spray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Nichol Plated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Inertia for rapid accelerations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661" y="527125"/>
            <a:ext cx="41523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Rotor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74442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9202" y="-994063"/>
            <a:ext cx="6423054" cy="87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1690" y="774551"/>
            <a:ext cx="594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Position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8188" y="1871831"/>
            <a:ext cx="10305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hall sensors, Part Number MLX92211 from </a:t>
            </a:r>
            <a:r>
              <a:rPr lang="en-US" dirty="0" err="1"/>
              <a:t>Melexis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noise suppression circuitry for EMI/RFI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voltage of 4 to 24 VDC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Commutation set for 180 electrical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Hall Sensors on circuit board in a potted (epoxy filled) module rated IP67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4" y="3711388"/>
            <a:ext cx="2373406" cy="282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26" y="3711388"/>
            <a:ext cx="2839327" cy="2856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0188" y="4173967"/>
            <a:ext cx="219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Magnet Ring</a:t>
            </a:r>
          </a:p>
          <a:p>
            <a:r>
              <a:rPr lang="en-US" dirty="0"/>
              <a:t>Plastic Magnet</a:t>
            </a:r>
          </a:p>
          <a:p>
            <a:r>
              <a:rPr lang="en-US" dirty="0"/>
              <a:t>Charged 8 poles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01261" y="4658061"/>
            <a:ext cx="613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54419" y="3431689"/>
            <a:ext cx="1000461" cy="134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0" y="1054250"/>
            <a:ext cx="5228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Fan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339" y="2011680"/>
            <a:ext cx="1080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air flow in both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Pulls air through motor, from the output shaft side to the rear of the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Lightweight, low inertial plastic fan, made from UL Listed, non-flammable material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57" y="3033947"/>
            <a:ext cx="3778629" cy="36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312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ME1306 PMAC Motor</vt:lpstr>
      <vt:lpstr>Product Specification</vt:lpstr>
      <vt:lpstr>Product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ME1310 PMAC Motor</dc:title>
  <dc:creator>John Fiorenza</dc:creator>
  <cp:lastModifiedBy>John Fiorenza</cp:lastModifiedBy>
  <cp:revision>14</cp:revision>
  <dcterms:created xsi:type="dcterms:W3CDTF">2017-01-15T19:58:50Z</dcterms:created>
  <dcterms:modified xsi:type="dcterms:W3CDTF">2019-03-01T20:06:27Z</dcterms:modified>
</cp:coreProperties>
</file>