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737" r:id="rId3"/>
  </p:sldMasterIdLst>
  <p:handoutMasterIdLst>
    <p:handoutMasterId r:id="rId20"/>
  </p:handoutMasterIdLst>
  <p:sldIdLst>
    <p:sldId id="256" r:id="rId4"/>
    <p:sldId id="257" r:id="rId5"/>
    <p:sldId id="259" r:id="rId6"/>
    <p:sldId id="262" r:id="rId7"/>
    <p:sldId id="264" r:id="rId8"/>
    <p:sldId id="302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87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>
      <p:cViewPr varScale="1">
        <p:scale>
          <a:sx n="70" d="100"/>
          <a:sy n="70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1188646-8CEC-4AE4-B1E7-ADF9D885FD96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189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1188646-8CEC-4AE4-B1E7-ADF9D885FD96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83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13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44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1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57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16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1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74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50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04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629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93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792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41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14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6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FF2618-C234-4528-BB60-72360CB0937F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1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762000"/>
            <a:ext cx="7010401" cy="897467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latin typeface="Algerian" panose="04020705040A02060702" pitchFamily="82" charset="0"/>
              </a:rPr>
              <a:t>EVENT SECURITY MANAGEMENT APPLICATION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2200514"/>
            <a:ext cx="5773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Submitted as </a:t>
            </a:r>
          </a:p>
          <a:p>
            <a:pPr algn="ctr"/>
            <a:r>
              <a:rPr lang="en-US" sz="2400" b="1" dirty="0" smtClean="0"/>
              <a:t>Third Year 6 week Training project</a:t>
            </a:r>
          </a:p>
          <a:p>
            <a:pPr algn="ctr"/>
            <a:r>
              <a:rPr lang="en-US" sz="2400" dirty="0" smtClean="0"/>
              <a:t> towards completion of </a:t>
            </a:r>
          </a:p>
          <a:p>
            <a:pPr algn="ctr"/>
            <a:r>
              <a:rPr lang="en-US" sz="2400" b="1" dirty="0" smtClean="0"/>
              <a:t>B.Tech Computer Science Software Engineering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66999" y="5950803"/>
            <a:ext cx="4343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b="1" u="sng" dirty="0" smtClean="0"/>
              <a:t>Project Supervisor</a:t>
            </a:r>
            <a:r>
              <a:rPr lang="en-US" sz="2400" b="1" dirty="0" smtClean="0"/>
              <a:t>:</a:t>
            </a:r>
          </a:p>
          <a:p>
            <a:r>
              <a:rPr lang="en-US" sz="2400" b="1" dirty="0" smtClean="0"/>
              <a:t>	  Mr. Devdutta Mahanty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-234247"/>
            <a:ext cx="2362200" cy="12255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8"/>
            <a:ext cx="1182044" cy="1182044"/>
          </a:xfrm>
          <a:prstGeom prst="rect">
            <a:avLst/>
          </a:prstGeom>
        </p:spPr>
      </p:pic>
      <p:pic>
        <p:nvPicPr>
          <p:cNvPr id="8" name="Picture 2" descr="http://steam4kids.net/wp-content/uploads/2015/05/Java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4852082"/>
            <a:ext cx="1905000" cy="1514219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amartam.com/images/mysql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81281"/>
            <a:ext cx="1752600" cy="1752600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14599" y="5112603"/>
            <a:ext cx="4343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Project By</a:t>
            </a:r>
            <a:r>
              <a:rPr lang="en-US" sz="2400" b="1" dirty="0" smtClean="0"/>
              <a:t>:</a:t>
            </a:r>
          </a:p>
          <a:p>
            <a:r>
              <a:rPr lang="en-US" sz="2400" b="1" dirty="0" smtClean="0"/>
              <a:t>     Mr. Sushil Singh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4094537" cy="5380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093" y="1204415"/>
            <a:ext cx="4094537" cy="5380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920653" y="12510"/>
            <a:ext cx="445327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Deletion of </a:t>
            </a:r>
            <a:r>
              <a:rPr lang="en-US" sz="405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checker</a:t>
            </a:r>
            <a:endParaRPr lang="en-US" sz="405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01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5" y="1219200"/>
            <a:ext cx="4443263" cy="4830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90600"/>
            <a:ext cx="3629690" cy="53570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990600" y="152400"/>
            <a:ext cx="368754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Adding of guest</a:t>
            </a:r>
          </a:p>
        </p:txBody>
      </p:sp>
    </p:spTree>
    <p:extLst>
      <p:ext uri="{BB962C8B-B14F-4D97-AF65-F5344CB8AC3E}">
        <p14:creationId xmlns:p14="http://schemas.microsoft.com/office/powerpoint/2010/main" val="370831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6200"/>
            <a:ext cx="398570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Deletion of guest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0" y="740167"/>
            <a:ext cx="4432129" cy="602337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908492"/>
            <a:ext cx="4268527" cy="5690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52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957" y="76200"/>
            <a:ext cx="5548186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ADVANCE ADMIN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889298"/>
            <a:ext cx="7556649" cy="551150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60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6769" y="0"/>
            <a:ext cx="329192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Checker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12" y="1295400"/>
            <a:ext cx="4286462" cy="32766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Rectangle 4"/>
          <p:cNvSpPr/>
          <p:nvPr/>
        </p:nvSpPr>
        <p:spPr>
          <a:xfrm>
            <a:off x="696474" y="5109402"/>
            <a:ext cx="3073598" cy="57708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3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Already entered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5109402"/>
            <a:ext cx="3439660" cy="57708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3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Yet to get entered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49" y="1295400"/>
            <a:ext cx="4050848" cy="32766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32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course, few snaps cannot explain it all..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5400" dirty="0" smtClean="0"/>
              <a:t>Please bear with me for a few moments &amp; let me expose more of the system’s potential!!</a:t>
            </a:r>
            <a:endParaRPr lang="en-US" sz="5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Bye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332816"/>
          </a:xfrm>
        </p:spPr>
        <p:txBody>
          <a:bodyPr/>
          <a:lstStyle/>
          <a:p>
            <a:r>
              <a:rPr lang="en-US" dirty="0" smtClean="0"/>
              <a:t>We were very excited in our very first class at the department where we were taught the ‘Hello, World!’</a:t>
            </a:r>
          </a:p>
          <a:p>
            <a:endParaRPr lang="en-US" dirty="0" smtClean="0"/>
          </a:p>
          <a:p>
            <a:r>
              <a:rPr lang="en-US" dirty="0" smtClean="0"/>
              <a:t>We’re even excited and thankful for what the department taught us to step in to the professional world.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55626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HELLO, REAL WORLD!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76201"/>
            <a:ext cx="77046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Team Introduction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219200"/>
            <a:ext cx="8077200" cy="183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Devdutta Mohanty (</a:t>
            </a:r>
            <a:r>
              <a:rPr lang="en-US" sz="2000" b="1" dirty="0" smtClean="0"/>
              <a:t>Project Supervisor)</a:t>
            </a:r>
            <a:endParaRPr kumimoji="0" lang="en-US" sz="2000" b="1" i="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consultant in virtual Design Cell for Platform &amp; Storage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WIPRO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InfoTech LTD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2005 – Present (11 years 5 months)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048000"/>
            <a:ext cx="8077200" cy="183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Sushil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(Me)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B.Tech 4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CSE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LINGAYA’S GVKS Institute of management and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52400"/>
            <a:ext cx="7704667" cy="1143001"/>
          </a:xfrm>
        </p:spPr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676400"/>
            <a:ext cx="7704667" cy="4495800"/>
          </a:xfrm>
        </p:spPr>
        <p:txBody>
          <a:bodyPr>
            <a:noAutofit/>
          </a:bodyPr>
          <a:lstStyle/>
          <a:p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basically an application that help to manage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entry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guest and viewers to an event. In this application there is a database which is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before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even to occur and at the time of starting guest and viewers are get verified by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security guard so that any unwanted viewer (who not register or not paid for it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This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has very user friendly Graphic User Interface knowledge to basics of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is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 operate the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 The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easily recognise the admin and normal security guard, admin has power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manipulate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as well as security guard but security guard has only power to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already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data and when the viewer approach to enter the event they only just copy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 written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 guest attend database.</a:t>
            </a:r>
          </a:p>
          <a:p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uses a MySQL database to store its records which has necessary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over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based system. This application also enter the current date and time when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person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entered in the event.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19866" y="152400"/>
            <a:ext cx="5147734" cy="838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Relation Diagram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347"/>
            <a:ext cx="9144000" cy="56416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3" name="Straight Connector 12"/>
          <p:cNvCxnSpPr/>
          <p:nvPr/>
        </p:nvCxnSpPr>
        <p:spPr>
          <a:xfrm>
            <a:off x="2209800" y="64770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19800" y="6248400"/>
            <a:ext cx="914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1000" y="3810000"/>
            <a:ext cx="914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878759"/>
            <a:ext cx="1974807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  <a:endParaRPr lang="en-I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146" y="-66812"/>
            <a:ext cx="8001000" cy="141713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System Architecture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5068581" y="3853287"/>
            <a:ext cx="2635171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Checker</a:t>
            </a:r>
            <a:r>
              <a:rPr lang="en-US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endParaRPr lang="en-IN" sz="4400" dirty="0"/>
          </a:p>
        </p:txBody>
      </p:sp>
      <p:sp>
        <p:nvSpPr>
          <p:cNvPr id="7" name="Right Arrow 6"/>
          <p:cNvSpPr/>
          <p:nvPr/>
        </p:nvSpPr>
        <p:spPr>
          <a:xfrm>
            <a:off x="1600204" y="5260179"/>
            <a:ext cx="1705697" cy="154751"/>
          </a:xfrm>
          <a:prstGeom prst="rightArrow">
            <a:avLst>
              <a:gd name="adj1" fmla="val 17742"/>
              <a:gd name="adj2" fmla="val 752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1600201" y="5740521"/>
            <a:ext cx="1705697" cy="154751"/>
          </a:xfrm>
          <a:prstGeom prst="rightArrow">
            <a:avLst>
              <a:gd name="adj1" fmla="val 17742"/>
              <a:gd name="adj2" fmla="val 752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1600200" y="6084331"/>
            <a:ext cx="1705697" cy="154751"/>
          </a:xfrm>
          <a:prstGeom prst="rightArrow">
            <a:avLst>
              <a:gd name="adj1" fmla="val 17742"/>
              <a:gd name="adj2" fmla="val 752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536442" y="5181600"/>
            <a:ext cx="194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READ DATA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536443" y="5550932"/>
            <a:ext cx="214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 WRITE DATA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536442" y="5983311"/>
            <a:ext cx="229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READ AND WRITE DATA</a:t>
            </a:r>
            <a:endParaRPr lang="en-IN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172200" y="5410200"/>
            <a:ext cx="1096379" cy="2402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463843" y="5334000"/>
            <a:ext cx="155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210399" y="6172200"/>
            <a:ext cx="1134380" cy="181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387643" y="6107668"/>
            <a:ext cx="155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of User</a:t>
            </a:r>
            <a:endParaRPr lang="en-IN" dirty="0"/>
          </a:p>
        </p:txBody>
      </p:sp>
      <p:grpSp>
        <p:nvGrpSpPr>
          <p:cNvPr id="17" name="Group 16"/>
          <p:cNvGrpSpPr/>
          <p:nvPr/>
        </p:nvGrpSpPr>
        <p:grpSpPr>
          <a:xfrm>
            <a:off x="849945" y="1700058"/>
            <a:ext cx="2090835" cy="509742"/>
            <a:chOff x="413655" y="399139"/>
            <a:chExt cx="3178628" cy="1465943"/>
          </a:xfrm>
        </p:grpSpPr>
        <p:sp>
          <p:nvSpPr>
            <p:cNvPr id="18" name="Flowchart: Magnetic Disk 17"/>
            <p:cNvSpPr/>
            <p:nvPr/>
          </p:nvSpPr>
          <p:spPr>
            <a:xfrm>
              <a:off x="413655" y="399139"/>
              <a:ext cx="3178628" cy="146594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8455" y="877710"/>
              <a:ext cx="256902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CHECKER LIST</a:t>
              </a:r>
              <a:endParaRPr lang="en-I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90051" y="1686689"/>
            <a:ext cx="1926873" cy="509742"/>
            <a:chOff x="4354285" y="319314"/>
            <a:chExt cx="3178628" cy="1465943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4354285" y="319314"/>
              <a:ext cx="3178628" cy="146594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63884" y="728004"/>
              <a:ext cx="256902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Guest list</a:t>
              </a:r>
              <a:endParaRPr lang="en-IN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91200" y="1700058"/>
            <a:ext cx="1926873" cy="509742"/>
            <a:chOff x="8294915" y="319313"/>
            <a:chExt cx="3178628" cy="1465943"/>
          </a:xfrm>
        </p:grpSpPr>
        <p:sp>
          <p:nvSpPr>
            <p:cNvPr id="24" name="Flowchart: Magnetic Disk 23"/>
            <p:cNvSpPr/>
            <p:nvPr/>
          </p:nvSpPr>
          <p:spPr>
            <a:xfrm>
              <a:off x="8294915" y="319313"/>
              <a:ext cx="3178628" cy="146594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83592" y="689556"/>
              <a:ext cx="2889951" cy="1062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Guest attended</a:t>
              </a:r>
              <a:endParaRPr lang="en-IN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1" y="2684413"/>
            <a:ext cx="2220644" cy="564765"/>
            <a:chOff x="1720609" y="2452689"/>
            <a:chExt cx="3096598" cy="1496772"/>
          </a:xfrm>
        </p:grpSpPr>
        <p:sp>
          <p:nvSpPr>
            <p:cNvPr id="30" name="Right Arrow 29"/>
            <p:cNvSpPr/>
            <p:nvPr/>
          </p:nvSpPr>
          <p:spPr>
            <a:xfrm rot="19438312">
              <a:off x="2056147" y="2452689"/>
              <a:ext cx="2761060" cy="1006039"/>
            </a:xfrm>
            <a:prstGeom prst="rightArrow">
              <a:avLst>
                <a:gd name="adj1" fmla="val 17742"/>
                <a:gd name="adj2" fmla="val 75237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Right Arrow 30"/>
            <p:cNvSpPr/>
            <p:nvPr/>
          </p:nvSpPr>
          <p:spPr>
            <a:xfrm rot="8672021">
              <a:off x="1720609" y="2943422"/>
              <a:ext cx="2761061" cy="1006039"/>
            </a:xfrm>
            <a:prstGeom prst="rightArrow">
              <a:avLst>
                <a:gd name="adj1" fmla="val 17742"/>
                <a:gd name="adj2" fmla="val 75237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2" name="Right Arrow 31"/>
          <p:cNvSpPr/>
          <p:nvPr/>
        </p:nvSpPr>
        <p:spPr>
          <a:xfrm rot="9122223">
            <a:off x="2574057" y="3007743"/>
            <a:ext cx="3677963" cy="271674"/>
          </a:xfrm>
          <a:prstGeom prst="rightArrow">
            <a:avLst>
              <a:gd name="adj1" fmla="val 17742"/>
              <a:gd name="adj2" fmla="val 752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Right Arrow 32"/>
          <p:cNvSpPr/>
          <p:nvPr/>
        </p:nvSpPr>
        <p:spPr>
          <a:xfrm rot="3151603">
            <a:off x="4494727" y="2868631"/>
            <a:ext cx="1903358" cy="401503"/>
          </a:xfrm>
          <a:prstGeom prst="rightArrow">
            <a:avLst>
              <a:gd name="adj1" fmla="val 17742"/>
              <a:gd name="adj2" fmla="val 752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ight Arrow 33"/>
          <p:cNvSpPr/>
          <p:nvPr/>
        </p:nvSpPr>
        <p:spPr>
          <a:xfrm rot="16954452">
            <a:off x="5949125" y="2907608"/>
            <a:ext cx="1416967" cy="240164"/>
          </a:xfrm>
          <a:prstGeom prst="rightArrow">
            <a:avLst>
              <a:gd name="adj1" fmla="val 17742"/>
              <a:gd name="adj2" fmla="val 752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1707643" y="6081981"/>
            <a:ext cx="1705697" cy="154751"/>
          </a:xfrm>
          <a:prstGeom prst="rightArrow">
            <a:avLst>
              <a:gd name="adj1" fmla="val 17742"/>
              <a:gd name="adj2" fmla="val 752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0" name="Group 39"/>
          <p:cNvGrpSpPr/>
          <p:nvPr/>
        </p:nvGrpSpPr>
        <p:grpSpPr>
          <a:xfrm rot="19755783">
            <a:off x="1070862" y="2438832"/>
            <a:ext cx="667904" cy="1339022"/>
            <a:chOff x="816289" y="2049008"/>
            <a:chExt cx="1313643" cy="3466133"/>
          </a:xfrm>
        </p:grpSpPr>
        <p:sp>
          <p:nvSpPr>
            <p:cNvPr id="41" name="Right Arrow 40"/>
            <p:cNvSpPr/>
            <p:nvPr/>
          </p:nvSpPr>
          <p:spPr>
            <a:xfrm rot="18133712">
              <a:off x="793318" y="2604330"/>
              <a:ext cx="1891936" cy="781292"/>
            </a:xfrm>
            <a:prstGeom prst="rightArrow">
              <a:avLst>
                <a:gd name="adj1" fmla="val 17742"/>
                <a:gd name="adj2" fmla="val 7523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 rot="7367421">
              <a:off x="-199158" y="3718401"/>
              <a:ext cx="2812187" cy="781293"/>
            </a:xfrm>
            <a:prstGeom prst="rightArrow">
              <a:avLst>
                <a:gd name="adj1" fmla="val 18148"/>
                <a:gd name="adj2" fmla="val 7523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86000" y="2684414"/>
            <a:ext cx="2220644" cy="564765"/>
            <a:chOff x="1720609" y="2452689"/>
            <a:chExt cx="3096598" cy="1496772"/>
          </a:xfrm>
        </p:grpSpPr>
        <p:sp>
          <p:nvSpPr>
            <p:cNvPr id="44" name="Right Arrow 43"/>
            <p:cNvSpPr/>
            <p:nvPr/>
          </p:nvSpPr>
          <p:spPr>
            <a:xfrm rot="19438312">
              <a:off x="2056147" y="2452689"/>
              <a:ext cx="2761060" cy="1006039"/>
            </a:xfrm>
            <a:prstGeom prst="rightArrow">
              <a:avLst>
                <a:gd name="adj1" fmla="val 17742"/>
                <a:gd name="adj2" fmla="val 7523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 rot="8672021">
              <a:off x="1720609" y="2943422"/>
              <a:ext cx="2761061" cy="1006039"/>
            </a:xfrm>
            <a:prstGeom prst="rightArrow">
              <a:avLst>
                <a:gd name="adj1" fmla="val 17742"/>
                <a:gd name="adj2" fmla="val 7523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49" name="Right Arrow 48"/>
          <p:cNvSpPr/>
          <p:nvPr/>
        </p:nvSpPr>
        <p:spPr>
          <a:xfrm>
            <a:off x="1707642" y="6084332"/>
            <a:ext cx="1705697" cy="154751"/>
          </a:xfrm>
          <a:prstGeom prst="rightArrow">
            <a:avLst>
              <a:gd name="adj1" fmla="val 17742"/>
              <a:gd name="adj2" fmla="val 752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5800" y="228600"/>
            <a:ext cx="8001000" cy="97513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/>
              <a:t>Data Flow Diagram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571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0"/>
            <a:ext cx="3009286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LOGIN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81000"/>
            <a:ext cx="5380260" cy="632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23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4342263" cy="5594114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63" y="1066800"/>
            <a:ext cx="4409951" cy="5594114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4" name="Rectangle 3"/>
          <p:cNvSpPr/>
          <p:nvPr/>
        </p:nvSpPr>
        <p:spPr>
          <a:xfrm>
            <a:off x="1752600" y="228600"/>
            <a:ext cx="532851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 WANT TO LEAVE</a:t>
            </a:r>
          </a:p>
        </p:txBody>
      </p:sp>
    </p:spTree>
    <p:extLst>
      <p:ext uri="{BB962C8B-B14F-4D97-AF65-F5344CB8AC3E}">
        <p14:creationId xmlns:p14="http://schemas.microsoft.com/office/powerpoint/2010/main" val="35740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0"/>
            <a:ext cx="314817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ADMIN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20" y="1061717"/>
            <a:ext cx="3431280" cy="4728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047338"/>
            <a:ext cx="3784778" cy="4743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2057400" y="5952651"/>
            <a:ext cx="1752600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Search</a:t>
            </a:r>
            <a:endParaRPr lang="en-US" sz="405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2507" y="5965185"/>
            <a:ext cx="1498893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Insert</a:t>
            </a:r>
            <a:endParaRPr lang="en-US" sz="405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22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GreenWave_BusPresentation</Template>
  <TotalTime>514</TotalTime>
  <Words>185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Calibri</vt:lpstr>
      <vt:lpstr>Corbel</vt:lpstr>
      <vt:lpstr>Times New Roman</vt:lpstr>
      <vt:lpstr>Custom Design</vt:lpstr>
      <vt:lpstr>Parallax</vt:lpstr>
      <vt:lpstr>EVENT SECURITY MANAGEMENT APPLICATION</vt:lpstr>
      <vt:lpstr>Team Introduction</vt:lpstr>
      <vt:lpstr>Project Summary</vt:lpstr>
      <vt:lpstr>Entity Relation Diagram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Of course, few snaps cannot explain it all..</vt:lpstr>
      <vt:lpstr>Good Bye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SpringsVision Events</dc:title>
  <dc:creator>Absar</dc:creator>
  <cp:lastModifiedBy>Sushil Singh</cp:lastModifiedBy>
  <cp:revision>86</cp:revision>
  <dcterms:created xsi:type="dcterms:W3CDTF">2011-01-22T07:59:47Z</dcterms:created>
  <dcterms:modified xsi:type="dcterms:W3CDTF">2016-09-30T08:13:12Z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