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1.jpeg" ContentType="image/jpeg"/>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6256000" cy="914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lvl1pPr>
    <a:lvl2pPr marL="0" marR="0" indent="45720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lvl2pPr>
    <a:lvl3pPr marL="0" marR="0" indent="91440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lvl3pPr>
    <a:lvl4pPr marL="0" marR="0" indent="137160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lvl4pPr>
    <a:lvl5pPr marL="0" marR="0" indent="182880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lvl5pPr>
    <a:lvl6pPr marL="0" marR="0" indent="228600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lvl6pPr>
    <a:lvl7pPr marL="0" marR="0" indent="274320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lvl7pPr>
    <a:lvl8pPr marL="0" marR="0" indent="320040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lvl8pPr>
    <a:lvl9pPr marL="0" marR="0" indent="365760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Gill Sans"/>
          <a:ea typeface="Gill Sans"/>
          <a:cs typeface="Gill Sans"/>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E7F3F4"/>
          </a:solidFill>
        </a:fill>
      </a:tcStyle>
    </a:wholeTbl>
    <a:band2H>
      <a:tcTxStyle b="def" i="def"/>
      <a:tcStyle>
        <a:tcBdr/>
        <a:fill>
          <a:solidFill>
            <a:srgbClr val="F3F9FA"/>
          </a:solidFill>
        </a:fill>
      </a:tcStyle>
    </a:band2H>
    <a:firstCol>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Col>
    <a:lastRow>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lastRow>
    <a:firstRow>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Row>
  </a:tblStyle>
  <a:tblStyle styleId="{C7B018BB-80A7-4F77-B60F-C8B233D01FF8}" styleName="">
    <a:tblBg/>
    <a:wholeTbl>
      <a:tcTxStyle b="on" i="on">
        <a:font>
          <a:latin typeface="Gill Sans"/>
          <a:ea typeface="Gill Sans"/>
          <a:cs typeface="Gill Sans"/>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EEE7283C-3CF3-47DC-8721-378D4A62B228}" styleName="">
    <a:tblBg/>
    <a:wholeTbl>
      <a:tcTxStyle b="on" i="on">
        <a:font>
          <a:latin typeface="Gill Sans"/>
          <a:ea typeface="Gill Sans"/>
          <a:cs typeface="Gill Sans"/>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CCCD9"/>
          </a:solidFill>
        </a:fill>
      </a:tcStyle>
    </a:wholeTbl>
    <a:band2H>
      <a:tcTxStyle b="def" i="def"/>
      <a:tcStyle>
        <a:tcBdr/>
        <a:fill>
          <a:solidFill>
            <a:srgbClr val="E7E7ED"/>
          </a:solidFill>
        </a:fill>
      </a:tcStyle>
    </a:band2H>
    <a:firstCol>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firstCol>
    <a:lastRow>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lastRow>
    <a:firstRow>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firstRow>
  </a:tblStyle>
  <a:tblStyle styleId="{CF821DB8-F4EB-4A41-A1BA-3FCAFE7338EE}" styleName="">
    <a:tblBg/>
    <a:wholeTbl>
      <a:tcTxStyle b="on" i="on">
        <a:font>
          <a:latin typeface="Gill Sans"/>
          <a:ea typeface="Gill Sans"/>
          <a:cs typeface="Gill San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
          <a:latin typeface="Gill Sans"/>
          <a:ea typeface="Gill Sans"/>
          <a:cs typeface="Gill Sans"/>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Gill Sans"/>
          <a:ea typeface="Gill Sans"/>
          <a:cs typeface="Gill Sans"/>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Gill Sans"/>
          <a:ea typeface="Gill Sans"/>
          <a:cs typeface="Gill Sans"/>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Gill Sans"/>
          <a:ea typeface="Gill Sans"/>
          <a:cs typeface="Gill Sans"/>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Col>
    <a:lastRow>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lastRow>
    <a:firstRow>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Row>
  </a:tblStyle>
  <a:tblStyle styleId="{2708684C-4D16-4618-839F-0558EEFCDFE6}" styleName="">
    <a:tblBg/>
    <a:wholeTbl>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alpha val="20000"/>
            </a:schemeClr>
          </a:solidFill>
        </a:fill>
      </a:tcStyle>
    </a:wholeTbl>
    <a:band2H>
      <a:tcTxStyle b="def" i="def"/>
      <a:tcStyle>
        <a:tcBdr/>
        <a:fill>
          <a:solidFill>
            <a:schemeClr val="accent3">
              <a:lumOff val="44000"/>
            </a:schemeClr>
          </a:solidFill>
        </a:fill>
      </a:tcStyle>
    </a:band2H>
    <a:firstCol>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alpha val="20000"/>
            </a:schemeClr>
          </a:solidFill>
        </a:fill>
      </a:tcStyle>
    </a:firstCol>
    <a:lastRow>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508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noFill/>
        </a:fill>
      </a:tcStyle>
    </a:lastRow>
    <a:firstRow>
      <a:tcTxStyle b="on" i="on">
        <a:font>
          <a:latin typeface="Gill Sans"/>
          <a:ea typeface="Gill Sans"/>
          <a:cs typeface="Gill Sans"/>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254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2" name="Shape 162"/>
          <p:cNvSpPr/>
          <p:nvPr>
            <p:ph type="sldImg"/>
          </p:nvPr>
        </p:nvSpPr>
        <p:spPr>
          <a:xfrm>
            <a:off x="1143000" y="685800"/>
            <a:ext cx="4572000" cy="3429000"/>
          </a:xfrm>
          <a:prstGeom prst="rect">
            <a:avLst/>
          </a:prstGeom>
        </p:spPr>
        <p:txBody>
          <a:bodyPr/>
          <a:lstStyle/>
          <a:p>
            <a:pPr/>
          </a:p>
        </p:txBody>
      </p:sp>
      <p:sp>
        <p:nvSpPr>
          <p:cNvPr id="163" name="Shape 16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lvl1pPr>
              <a:lnSpc>
                <a:spcPct val="80000"/>
              </a:lnSpc>
              <a:defRPr sz="1800"/>
            </a:lvl1pPr>
          </a:lstStyle>
          <a:p>
            <a:pPr/>
            <a:r>
              <a:t>We are in a highly polarized society.  Daniel Hopkins will talk more about some aspects of this, with respect to national issues dominating.  They may be inherently more polarizing.  It plays out from voting booths to dinner tables.  Propaganda may reinforce, as may frictionless access.  Isolation certainly hurts.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Shape 373"/>
          <p:cNvSpPr/>
          <p:nvPr>
            <p:ph type="sldImg"/>
          </p:nvPr>
        </p:nvSpPr>
        <p:spPr>
          <a:prstGeom prst="rect">
            <a:avLst/>
          </a:prstGeom>
        </p:spPr>
        <p:txBody>
          <a:bodyPr/>
          <a:lstStyle/>
          <a:p>
            <a:pPr/>
          </a:p>
        </p:txBody>
      </p:sp>
      <p:sp>
        <p:nvSpPr>
          <p:cNvPr id="374" name="Shape 374"/>
          <p:cNvSpPr/>
          <p:nvPr>
            <p:ph type="body" sz="quarter" idx="1"/>
          </p:nvPr>
        </p:nvSpPr>
        <p:spPr>
          <a:prstGeom prst="rect">
            <a:avLst/>
          </a:prstGeom>
        </p:spPr>
        <p:txBody>
          <a:bodyPr/>
          <a:lstStyle>
            <a:lvl1pPr>
              <a:lnSpc>
                <a:spcPct val="100000"/>
              </a:lnSpc>
              <a:defRPr sz="1800"/>
            </a:lvl1pPr>
          </a:lstStyle>
          <a:p>
            <a:pPr/>
            <a:r>
              <a:t>Not all data is free.  There are various means of testing,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lvl1pPr>
              <a:lnSpc>
                <a:spcPct val="100000"/>
              </a:lnSpc>
              <a:defRPr sz="1800"/>
            </a:lvl1pPr>
          </a:lstStyle>
          <a:p>
            <a:pPr/>
            <a:r>
              <a:t>My sense is that trust to the extent we demonstrate it is migrating to networks from institutions.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lvl1pPr>
              <a:lnSpc>
                <a:spcPct val="100000"/>
              </a:lnSpc>
              <a:defRPr sz="1800"/>
            </a:lvl1pPr>
          </a:lstStyle>
          <a:p>
            <a:pPr/>
            <a:r>
              <a:t>2001 Giuliani:  America’s mayor.  2018 Giuliani:  Trump’s pit bull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lvl1pPr>
              <a:lnSpc>
                <a:spcPct val="100000"/>
              </a:lnSpc>
              <a:defRPr sz="1800"/>
            </a:lvl1pPr>
          </a:lstStyle>
          <a:p>
            <a:pPr/>
            <a:r>
              <a:t>The Social science is analytical but less prescriptive.  We are MIT, we build.  SO what do we build?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lvl1pPr>
              <a:lnSpc>
                <a:spcPct val="100000"/>
              </a:lnSpc>
              <a:defRPr sz="1800"/>
            </a:lvl1pPr>
          </a:lstStyle>
          <a:p>
            <a:pPr/>
            <a:r>
              <a:t>Some of what is influencing people is based in behavioral economics and psychology.  Kahneman and Tversky catalogued and quantified some of this.  Now it is a tool.  Can we make it cut both ways?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lvl1pPr>
              <a:lnSpc>
                <a:spcPct val="100000"/>
              </a:lnSpc>
              <a:defRPr sz="1800"/>
            </a:lvl1pPr>
          </a:lstStyle>
          <a:p>
            <a:pPr/>
            <a:r>
              <a:t>Example 1.  Contrast this with taking a 20 question test and guessing your grade.  Most get that right.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lnSpc>
                <a:spcPct val="100000"/>
              </a:lnSpc>
              <a:defRPr sz="1800"/>
            </a:pPr>
            <a:r>
              <a:t>Simple error:  A conjunction has to be </a:t>
            </a:r>
            <a:r>
              <a:rPr>
                <a:latin typeface="Avenir Book Oblique"/>
                <a:ea typeface="Avenir Book Oblique"/>
                <a:cs typeface="Avenir Book Oblique"/>
                <a:sym typeface="Avenir Book Oblique"/>
              </a:rPr>
              <a:t>less </a:t>
            </a:r>
            <a:r>
              <a:t>probable.  But we rely on the specifics.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hape 355"/>
          <p:cNvSpPr/>
          <p:nvPr>
            <p:ph type="sldImg"/>
          </p:nvPr>
        </p:nvSpPr>
        <p:spPr>
          <a:prstGeom prst="rect">
            <a:avLst/>
          </a:prstGeom>
        </p:spPr>
        <p:txBody>
          <a:bodyPr/>
          <a:lstStyle/>
          <a:p>
            <a:pPr/>
          </a:p>
        </p:txBody>
      </p:sp>
      <p:sp>
        <p:nvSpPr>
          <p:cNvPr id="356" name="Shape 356"/>
          <p:cNvSpPr/>
          <p:nvPr>
            <p:ph type="body" sz="quarter" idx="1"/>
          </p:nvPr>
        </p:nvSpPr>
        <p:spPr>
          <a:prstGeom prst="rect">
            <a:avLst/>
          </a:prstGeom>
        </p:spPr>
        <p:txBody>
          <a:bodyPr/>
          <a:lstStyle>
            <a:lvl1pPr>
              <a:lnSpc>
                <a:spcPct val="100000"/>
              </a:lnSpc>
              <a:defRPr sz="1800"/>
            </a:lvl1pPr>
          </a:lstStyle>
          <a:p>
            <a:pPr/>
            <a:r>
              <a:t>This makes a lot clear.  First one identifies with the breast cancer victim.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Shape 364"/>
          <p:cNvSpPr/>
          <p:nvPr>
            <p:ph type="sldImg"/>
          </p:nvPr>
        </p:nvSpPr>
        <p:spPr>
          <a:prstGeom prst="rect">
            <a:avLst/>
          </a:prstGeom>
        </p:spPr>
        <p:txBody>
          <a:bodyPr/>
          <a:lstStyle/>
          <a:p>
            <a:pPr/>
          </a:p>
        </p:txBody>
      </p:sp>
      <p:sp>
        <p:nvSpPr>
          <p:cNvPr id="365" name="Shape 365"/>
          <p:cNvSpPr/>
          <p:nvPr>
            <p:ph type="body" sz="quarter" idx="1"/>
          </p:nvPr>
        </p:nvSpPr>
        <p:spPr>
          <a:prstGeom prst="rect">
            <a:avLst/>
          </a:prstGeom>
        </p:spPr>
        <p:txBody>
          <a:bodyPr/>
          <a:lstStyle>
            <a:lvl1pPr>
              <a:lnSpc>
                <a:spcPct val="100000"/>
              </a:lnSpc>
              <a:defRPr sz="1800"/>
            </a:lvl1pPr>
          </a:lstStyle>
          <a:p>
            <a:pPr/>
            <a:r>
              <a:t>We are in a highly polarized society.  Daniel Hopkins will talk more about this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219200" y="2840038"/>
            <a:ext cx="13817600" cy="2341562"/>
          </a:xfrm>
          <a:prstGeom prst="rect">
            <a:avLst/>
          </a:prstGeom>
        </p:spPr>
        <p:txBody>
          <a:bodyPr/>
          <a:lstStyle/>
          <a:p>
            <a:pPr/>
            <a:r>
              <a:t>Title Text</a:t>
            </a:r>
          </a:p>
        </p:txBody>
      </p:sp>
      <p:sp>
        <p:nvSpPr>
          <p:cNvPr id="12" name="Body Level One…"/>
          <p:cNvSpPr txBox="1"/>
          <p:nvPr>
            <p:ph type="body" sz="half" idx="1"/>
          </p:nvPr>
        </p:nvSpPr>
        <p:spPr>
          <a:xfrm>
            <a:off x="2438400" y="5181600"/>
            <a:ext cx="11379200" cy="3962400"/>
          </a:xfrm>
          <a:prstGeom prst="rect">
            <a:avLst/>
          </a:prstGeom>
        </p:spPr>
        <p:txBody>
          <a:bodyPr/>
          <a:lstStyle>
            <a:lvl1pPr marL="0" indent="0"/>
            <a:lvl2pPr marL="0" indent="457200"/>
            <a:lvl3pPr marL="0" indent="914400"/>
            <a:lvl4pPr marL="0" indent="1371600"/>
            <a:lvl5pPr marL="0" indent="1828800"/>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89" name="Title Text"/>
          <p:cNvSpPr txBox="1"/>
          <p:nvPr>
            <p:ph type="title"/>
          </p:nvPr>
        </p:nvSpPr>
        <p:spPr>
          <a:prstGeom prst="rect">
            <a:avLst/>
          </a:prstGeom>
        </p:spPr>
        <p:txBody>
          <a:bodyPr/>
          <a:lstStyle/>
          <a:p>
            <a:pPr/>
            <a:r>
              <a:t>Title Text</a:t>
            </a:r>
          </a:p>
        </p:txBody>
      </p:sp>
      <p:sp>
        <p:nvSpPr>
          <p:cNvPr id="9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98" name="Title Text"/>
          <p:cNvSpPr txBox="1"/>
          <p:nvPr>
            <p:ph type="title"/>
          </p:nvPr>
        </p:nvSpPr>
        <p:spPr>
          <a:xfrm>
            <a:off x="11785600" y="366713"/>
            <a:ext cx="3657600" cy="8777287"/>
          </a:xfrm>
          <a:prstGeom prst="rect">
            <a:avLst/>
          </a:prstGeom>
        </p:spPr>
        <p:txBody>
          <a:bodyPr/>
          <a:lstStyle/>
          <a:p>
            <a:pPr/>
            <a:r>
              <a:t>Title Text</a:t>
            </a:r>
          </a:p>
        </p:txBody>
      </p:sp>
      <p:sp>
        <p:nvSpPr>
          <p:cNvPr id="99" name="Body Level One…"/>
          <p:cNvSpPr txBox="1"/>
          <p:nvPr>
            <p:ph type="body" idx="1"/>
          </p:nvPr>
        </p:nvSpPr>
        <p:spPr>
          <a:xfrm>
            <a:off x="812800" y="366713"/>
            <a:ext cx="10820400" cy="877728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 black">
    <p:bg>
      <p:bgPr>
        <a:solidFill>
          <a:srgbClr val="1A1919"/>
        </a:solidFill>
      </p:bgPr>
    </p:bg>
    <p:spTree>
      <p:nvGrpSpPr>
        <p:cNvPr id="1" name=""/>
        <p:cNvGrpSpPr/>
        <p:nvPr/>
      </p:nvGrpSpPr>
      <p:grpSpPr>
        <a:xfrm>
          <a:off x="0" y="0"/>
          <a:ext cx="0" cy="0"/>
          <a:chOff x="0" y="0"/>
          <a:chExt cx="0" cy="0"/>
        </a:xfrm>
      </p:grpSpPr>
      <p:sp>
        <p:nvSpPr>
          <p:cNvPr id="107" name="Slide Number"/>
          <p:cNvSpPr txBox="1"/>
          <p:nvPr>
            <p:ph type="sldNum" sz="quarter" idx="2"/>
          </p:nvPr>
        </p:nvSpPr>
        <p:spPr>
          <a:xfrm>
            <a:off x="7960783" y="8686800"/>
            <a:ext cx="317501" cy="342900"/>
          </a:xfrm>
          <a:prstGeom prst="rect">
            <a:avLst/>
          </a:prstGeom>
        </p:spPr>
        <p:txBody>
          <a:bodyPr wrap="none" lIns="50800" tIns="50800" rIns="50800" bIns="50800" anchor="t"/>
          <a:lstStyle>
            <a:lvl1pPr algn="ctr" defTabSz="546100">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oter">
    <p:bg>
      <p:bgPr>
        <a:noFill/>
      </p:bgPr>
    </p:bg>
    <p:spTree>
      <p:nvGrpSpPr>
        <p:cNvPr id="1" name=""/>
        <p:cNvGrpSpPr/>
        <p:nvPr/>
      </p:nvGrpSpPr>
      <p:grpSpPr>
        <a:xfrm>
          <a:off x="0" y="0"/>
          <a:ext cx="0" cy="0"/>
          <a:chOff x="0" y="0"/>
          <a:chExt cx="0" cy="0"/>
        </a:xfrm>
      </p:grpSpPr>
      <p:pic>
        <p:nvPicPr>
          <p:cNvPr id="114" name="MIT_LAB_Keynote_glyphs23-small.jpg" descr="MIT_LAB_Keynote_glyphs23-small.jpg"/>
          <p:cNvPicPr>
            <a:picLocks noChangeAspect="1"/>
          </p:cNvPicPr>
          <p:nvPr/>
        </p:nvPicPr>
        <p:blipFill>
          <a:blip r:embed="rId2">
            <a:extLst/>
          </a:blip>
          <a:stretch>
            <a:fillRect/>
          </a:stretch>
        </p:blipFill>
        <p:spPr>
          <a:xfrm>
            <a:off x="-1" y="-1"/>
            <a:ext cx="16256001" cy="9144001"/>
          </a:xfrm>
          <a:prstGeom prst="rect">
            <a:avLst/>
          </a:prstGeom>
          <a:ln w="3175">
            <a:miter lim="400000"/>
          </a:ln>
        </p:spPr>
      </p:pic>
      <p:sp>
        <p:nvSpPr>
          <p:cNvPr id="115" name="Viral Communications…"/>
          <p:cNvSpPr txBox="1"/>
          <p:nvPr>
            <p:ph type="body" sz="quarter" idx="13"/>
          </p:nvPr>
        </p:nvSpPr>
        <p:spPr>
          <a:xfrm>
            <a:off x="10741099" y="8217222"/>
            <a:ext cx="2595029" cy="548130"/>
          </a:xfrm>
          <a:prstGeom prst="rect">
            <a:avLst/>
          </a:prstGeom>
        </p:spPr>
        <p:txBody>
          <a:bodyPr lIns="50800" tIns="50800" rIns="50800" bIns="50800">
            <a:spAutoFit/>
          </a:bodyPr>
          <a:lstStyle/>
          <a:p>
            <a:pPr marL="0" indent="0" algn="l" defTabSz="457200">
              <a:lnSpc>
                <a:spcPts val="1800"/>
              </a:lnSpc>
              <a:defRPr b="1" sz="1200">
                <a:latin typeface="+mn-lt"/>
                <a:ea typeface="+mn-ea"/>
                <a:cs typeface="+mn-cs"/>
                <a:sym typeface="Helvetica"/>
              </a:defRPr>
            </a:pPr>
            <a:r>
              <a:t>Viral Communications</a:t>
            </a:r>
          </a:p>
          <a:p>
            <a:pPr marL="0" indent="0" algn="l" defTabSz="457200">
              <a:lnSpc>
                <a:spcPts val="1800"/>
              </a:lnSpc>
              <a:defRPr b="1" sz="1200">
                <a:latin typeface="+mn-lt"/>
                <a:ea typeface="+mn-ea"/>
                <a:cs typeface="+mn-cs"/>
                <a:sym typeface="Helvetica"/>
              </a:defRPr>
            </a:pPr>
            <a:r>
              <a:t>September 2018</a:t>
            </a:r>
          </a:p>
        </p:txBody>
      </p:sp>
      <p:sp>
        <p:nvSpPr>
          <p:cNvPr id="116" name="Andrew Lippman"/>
          <p:cNvSpPr txBox="1"/>
          <p:nvPr>
            <p:ph type="body" sz="quarter" idx="14"/>
          </p:nvPr>
        </p:nvSpPr>
        <p:spPr>
          <a:xfrm>
            <a:off x="13324780" y="8217222"/>
            <a:ext cx="2400384" cy="776730"/>
          </a:xfrm>
          <a:prstGeom prst="rect">
            <a:avLst/>
          </a:prstGeom>
        </p:spPr>
        <p:txBody>
          <a:bodyPr lIns="50800" tIns="50800" rIns="50800" bIns="50800">
            <a:spAutoFit/>
          </a:bodyPr>
          <a:lstStyle/>
          <a:p>
            <a:pPr marL="0" indent="0" algn="l" defTabSz="457200">
              <a:lnSpc>
                <a:spcPts val="1800"/>
              </a:lnSpc>
              <a:defRPr sz="1200">
                <a:latin typeface="+mn-lt"/>
                <a:ea typeface="+mn-ea"/>
                <a:cs typeface="+mn-cs"/>
                <a:sym typeface="Helvetica"/>
              </a:defRPr>
            </a:pPr>
            <a:r>
              <a:t>Andrew Lippman</a:t>
            </a:r>
          </a:p>
          <a:p>
            <a:pPr marL="0" indent="0" algn="l" defTabSz="457200">
              <a:lnSpc>
                <a:spcPts val="1800"/>
              </a:lnSpc>
              <a:defRPr sz="1200">
                <a:latin typeface="+mn-lt"/>
                <a:ea typeface="+mn-ea"/>
                <a:cs typeface="+mn-cs"/>
                <a:sym typeface="Helvetica"/>
              </a:defRPr>
            </a:pPr>
          </a:p>
        </p:txBody>
      </p:sp>
      <p:sp>
        <p:nvSpPr>
          <p:cNvPr id="117" name="Slide Number"/>
          <p:cNvSpPr txBox="1"/>
          <p:nvPr>
            <p:ph type="sldNum" sz="quarter" idx="2"/>
          </p:nvPr>
        </p:nvSpPr>
        <p:spPr>
          <a:xfrm>
            <a:off x="15541736" y="8211208"/>
            <a:ext cx="277466" cy="273051"/>
          </a:xfrm>
          <a:prstGeom prst="rect">
            <a:avLst/>
          </a:prstGeom>
        </p:spPr>
        <p:txBody>
          <a:bodyPr wrap="none" lIns="47625" tIns="47625" rIns="47625" bIns="47625" anchor="t"/>
          <a:lstStyle>
            <a:lvl1pPr defTabSz="584200">
              <a:defRPr>
                <a:solidFill>
                  <a:schemeClr val="accent3">
                    <a:lumOff val="44000"/>
                  </a:schemeClr>
                </a:solidFill>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oter">
    <p:spTree>
      <p:nvGrpSpPr>
        <p:cNvPr id="1" name=""/>
        <p:cNvGrpSpPr/>
        <p:nvPr/>
      </p:nvGrpSpPr>
      <p:grpSpPr>
        <a:xfrm>
          <a:off x="0" y="0"/>
          <a:ext cx="0" cy="0"/>
          <a:chOff x="0" y="0"/>
          <a:chExt cx="0" cy="0"/>
        </a:xfrm>
      </p:grpSpPr>
      <p:pic>
        <p:nvPicPr>
          <p:cNvPr id="124" name="MIT_LAB_Keynote_glyphs9-small.jpg" descr="MIT_LAB_Keynote_glyphs9-small.jpg"/>
          <p:cNvPicPr>
            <a:picLocks noChangeAspect="1"/>
          </p:cNvPicPr>
          <p:nvPr/>
        </p:nvPicPr>
        <p:blipFill>
          <a:blip r:embed="rId2">
            <a:extLst/>
          </a:blip>
          <a:stretch>
            <a:fillRect/>
          </a:stretch>
        </p:blipFill>
        <p:spPr>
          <a:xfrm>
            <a:off x="-1" y="-1"/>
            <a:ext cx="16256001" cy="9144001"/>
          </a:xfrm>
          <a:prstGeom prst="rect">
            <a:avLst/>
          </a:prstGeom>
          <a:ln w="3175">
            <a:miter lim="400000"/>
          </a:ln>
        </p:spPr>
      </p:pic>
      <p:sp>
        <p:nvSpPr>
          <p:cNvPr id="125" name="Lifelong Kindergarten"/>
          <p:cNvSpPr txBox="1"/>
          <p:nvPr/>
        </p:nvSpPr>
        <p:spPr>
          <a:xfrm>
            <a:off x="10741099" y="8217222"/>
            <a:ext cx="2734817" cy="7767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ts val="1800"/>
              </a:lnSpc>
              <a:defRPr b="1" sz="1200">
                <a:solidFill>
                  <a:schemeClr val="accent3">
                    <a:lumOff val="44000"/>
                  </a:schemeClr>
                </a:solidFill>
                <a:latin typeface="+mn-lt"/>
                <a:ea typeface="+mn-ea"/>
                <a:cs typeface="+mn-cs"/>
                <a:sym typeface="Helvetica"/>
              </a:defRPr>
            </a:pPr>
            <a:r>
              <a:t>Lifelong Kindergarten</a:t>
            </a:r>
          </a:p>
          <a:p>
            <a:pPr algn="l" defTabSz="457200">
              <a:lnSpc>
                <a:spcPts val="1800"/>
              </a:lnSpc>
              <a:defRPr b="1" sz="1200">
                <a:solidFill>
                  <a:schemeClr val="accent3">
                    <a:lumOff val="44000"/>
                  </a:schemeClr>
                </a:solidFill>
                <a:latin typeface="+mn-lt"/>
                <a:ea typeface="+mn-ea"/>
                <a:cs typeface="+mn-cs"/>
                <a:sym typeface="Helvetica"/>
              </a:defRPr>
            </a:pPr>
          </a:p>
        </p:txBody>
      </p:sp>
      <p:sp>
        <p:nvSpPr>
          <p:cNvPr id="126" name="Mitchel Resnick"/>
          <p:cNvSpPr txBox="1"/>
          <p:nvPr/>
        </p:nvSpPr>
        <p:spPr>
          <a:xfrm>
            <a:off x="13324780" y="8217222"/>
            <a:ext cx="1769749" cy="7767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ts val="1800"/>
              </a:lnSpc>
              <a:defRPr sz="1200">
                <a:solidFill>
                  <a:schemeClr val="accent3">
                    <a:lumOff val="44000"/>
                  </a:schemeClr>
                </a:solidFill>
                <a:latin typeface="+mn-lt"/>
                <a:ea typeface="+mn-ea"/>
                <a:cs typeface="+mn-cs"/>
                <a:sym typeface="Helvetica"/>
              </a:defRPr>
            </a:pPr>
            <a:r>
              <a:t>Mitchel Resnick</a:t>
            </a:r>
          </a:p>
          <a:p>
            <a:pPr algn="l" defTabSz="457200">
              <a:lnSpc>
                <a:spcPts val="1800"/>
              </a:lnSpc>
              <a:defRPr sz="1200">
                <a:solidFill>
                  <a:schemeClr val="accent3">
                    <a:lumOff val="44000"/>
                  </a:schemeClr>
                </a:solidFill>
                <a:latin typeface="+mn-lt"/>
                <a:ea typeface="+mn-ea"/>
                <a:cs typeface="+mn-cs"/>
                <a:sym typeface="Helvetica"/>
              </a:defRPr>
            </a:pPr>
          </a:p>
        </p:txBody>
      </p:sp>
      <p:sp>
        <p:nvSpPr>
          <p:cNvPr id="127" name="Slide Number"/>
          <p:cNvSpPr txBox="1"/>
          <p:nvPr>
            <p:ph type="sldNum" sz="quarter" idx="2"/>
          </p:nvPr>
        </p:nvSpPr>
        <p:spPr>
          <a:xfrm>
            <a:off x="15541736" y="8211208"/>
            <a:ext cx="277466" cy="273051"/>
          </a:xfrm>
          <a:prstGeom prst="rect">
            <a:avLst/>
          </a:prstGeom>
        </p:spPr>
        <p:txBody>
          <a:bodyPr wrap="none" lIns="47625" tIns="47625" rIns="47625" bIns="47625" anchor="t"/>
          <a:lstStyle>
            <a:lvl1pPr defTabSz="584200">
              <a:defRPr>
                <a:solidFill>
                  <a:schemeClr val="accent3">
                    <a:lumOff val="44000"/>
                  </a:schemeClr>
                </a:solidFill>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oter_2016">
    <p:spTree>
      <p:nvGrpSpPr>
        <p:cNvPr id="1" name=""/>
        <p:cNvGrpSpPr/>
        <p:nvPr/>
      </p:nvGrpSpPr>
      <p:grpSpPr>
        <a:xfrm>
          <a:off x="0" y="0"/>
          <a:ext cx="0" cy="0"/>
          <a:chOff x="0" y="0"/>
          <a:chExt cx="0" cy="0"/>
        </a:xfrm>
      </p:grpSpPr>
      <p:pic>
        <p:nvPicPr>
          <p:cNvPr id="134" name="MIT_LAB_Keynote_glyphs23-small.jpg" descr="MIT_LAB_Keynote_glyphs23-small.jpg"/>
          <p:cNvPicPr>
            <a:picLocks noChangeAspect="1"/>
          </p:cNvPicPr>
          <p:nvPr/>
        </p:nvPicPr>
        <p:blipFill>
          <a:blip r:embed="rId2">
            <a:extLst/>
          </a:blip>
          <a:stretch>
            <a:fillRect/>
          </a:stretch>
        </p:blipFill>
        <p:spPr>
          <a:xfrm>
            <a:off x="-1" y="-1"/>
            <a:ext cx="16256001" cy="9144001"/>
          </a:xfrm>
          <a:prstGeom prst="rect">
            <a:avLst/>
          </a:prstGeom>
          <a:ln w="3175">
            <a:miter lim="400000"/>
          </a:ln>
        </p:spPr>
      </p:pic>
      <p:sp>
        <p:nvSpPr>
          <p:cNvPr id="135" name="Viral Communications…"/>
          <p:cNvSpPr txBox="1"/>
          <p:nvPr>
            <p:ph type="body" sz="quarter" idx="13"/>
          </p:nvPr>
        </p:nvSpPr>
        <p:spPr>
          <a:xfrm>
            <a:off x="10741099" y="8217222"/>
            <a:ext cx="2595029" cy="548130"/>
          </a:xfrm>
          <a:prstGeom prst="rect">
            <a:avLst/>
          </a:prstGeom>
        </p:spPr>
        <p:txBody>
          <a:bodyPr lIns="50800" tIns="50800" rIns="50800" bIns="50800">
            <a:spAutoFit/>
          </a:bodyPr>
          <a:lstStyle/>
          <a:p>
            <a:pPr marL="0" indent="0" algn="l" defTabSz="457200">
              <a:lnSpc>
                <a:spcPts val="1800"/>
              </a:lnSpc>
              <a:defRPr b="1" sz="1200">
                <a:latin typeface="+mn-lt"/>
                <a:ea typeface="+mn-ea"/>
                <a:cs typeface="+mn-cs"/>
                <a:sym typeface="Helvetica"/>
              </a:defRPr>
            </a:pPr>
            <a:r>
              <a:t>Viral Communications</a:t>
            </a:r>
          </a:p>
          <a:p>
            <a:pPr marL="0" indent="0" algn="l" defTabSz="457200">
              <a:lnSpc>
                <a:spcPts val="1800"/>
              </a:lnSpc>
              <a:defRPr b="1" sz="1200">
                <a:latin typeface="+mn-lt"/>
                <a:ea typeface="+mn-ea"/>
                <a:cs typeface="+mn-cs"/>
                <a:sym typeface="Helvetica"/>
              </a:defRPr>
            </a:pPr>
            <a:r>
              <a:t>September 2018</a:t>
            </a:r>
          </a:p>
        </p:txBody>
      </p:sp>
      <p:sp>
        <p:nvSpPr>
          <p:cNvPr id="136" name="Andrew Lippman"/>
          <p:cNvSpPr txBox="1"/>
          <p:nvPr>
            <p:ph type="body" sz="quarter" idx="14"/>
          </p:nvPr>
        </p:nvSpPr>
        <p:spPr>
          <a:xfrm>
            <a:off x="13324780" y="8217222"/>
            <a:ext cx="2400384" cy="548130"/>
          </a:xfrm>
          <a:prstGeom prst="rect">
            <a:avLst/>
          </a:prstGeom>
        </p:spPr>
        <p:txBody>
          <a:bodyPr lIns="50800" tIns="50800" rIns="50800" bIns="50800">
            <a:spAutoFit/>
          </a:bodyPr>
          <a:lstStyle>
            <a:lvl1pPr marL="0" indent="0" algn="l" defTabSz="457200">
              <a:lnSpc>
                <a:spcPts val="1800"/>
              </a:lnSpc>
              <a:defRPr sz="1200">
                <a:latin typeface="+mn-lt"/>
                <a:ea typeface="+mn-ea"/>
                <a:cs typeface="+mn-cs"/>
                <a:sym typeface="Helvetica"/>
              </a:defRPr>
            </a:lvl1pPr>
          </a:lstStyle>
          <a:p>
            <a:pPr/>
            <a:r>
              <a:t>Andrew Lippman</a:t>
            </a:r>
          </a:p>
        </p:txBody>
      </p:sp>
      <p:sp>
        <p:nvSpPr>
          <p:cNvPr id="137" name="Slide Number"/>
          <p:cNvSpPr txBox="1"/>
          <p:nvPr>
            <p:ph type="sldNum" sz="quarter" idx="2"/>
          </p:nvPr>
        </p:nvSpPr>
        <p:spPr>
          <a:xfrm>
            <a:off x="15541736" y="8211208"/>
            <a:ext cx="277466" cy="273051"/>
          </a:xfrm>
          <a:prstGeom prst="rect">
            <a:avLst/>
          </a:prstGeom>
        </p:spPr>
        <p:txBody>
          <a:bodyPr wrap="none" lIns="47625" tIns="47625" rIns="47625" bIns="47625" anchor="t"/>
          <a:lstStyle>
            <a:lvl1pPr defTabSz="584200">
              <a:defRPr>
                <a:solidFill>
                  <a:schemeClr val="accent3">
                    <a:lumOff val="44000"/>
                  </a:schemeClr>
                </a:solidFill>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ster">
    <p:spTree>
      <p:nvGrpSpPr>
        <p:cNvPr id="1" name=""/>
        <p:cNvGrpSpPr/>
        <p:nvPr/>
      </p:nvGrpSpPr>
      <p:grpSpPr>
        <a:xfrm>
          <a:off x="0" y="0"/>
          <a:ext cx="0" cy="0"/>
          <a:chOff x="0" y="0"/>
          <a:chExt cx="0" cy="0"/>
        </a:xfrm>
      </p:grpSpPr>
      <p:grpSp>
        <p:nvGrpSpPr>
          <p:cNvPr id="148" name="Group"/>
          <p:cNvGrpSpPr/>
          <p:nvPr/>
        </p:nvGrpSpPr>
        <p:grpSpPr>
          <a:xfrm>
            <a:off x="300175" y="8038140"/>
            <a:ext cx="1668695" cy="921534"/>
            <a:chOff x="0" y="0"/>
            <a:chExt cx="1668693" cy="921532"/>
          </a:xfrm>
        </p:grpSpPr>
        <p:sp>
          <p:nvSpPr>
            <p:cNvPr id="144" name="Rectangle"/>
            <p:cNvSpPr/>
            <p:nvPr/>
          </p:nvSpPr>
          <p:spPr>
            <a:xfrm>
              <a:off x="83757" y="113633"/>
              <a:ext cx="1522652" cy="694267"/>
            </a:xfrm>
            <a:prstGeom prst="rect">
              <a:avLst/>
            </a:prstGeom>
            <a:solidFill>
              <a:srgbClr val="000000"/>
            </a:solidFill>
            <a:ln w="3175" cap="flat">
              <a:noFill/>
              <a:miter lim="400000"/>
            </a:ln>
            <a:effectLst>
              <a:outerShdw sx="100000" sy="100000" kx="0" ky="0" algn="b" rotWithShape="0" blurRad="63500" dist="0" dir="18900000">
                <a:srgbClr val="000000">
                  <a:alpha val="80000"/>
                </a:srgbClr>
              </a:outerShdw>
            </a:effectLst>
          </p:spPr>
          <p:txBody>
            <a:bodyPr wrap="square" lIns="47625" tIns="47625" rIns="47625" bIns="47625" numCol="1" anchor="ctr">
              <a:noAutofit/>
            </a:bodyPr>
            <a:lstStyle/>
            <a:p>
              <a:pPr defTabSz="584200">
                <a:defRPr sz="2000">
                  <a:solidFill>
                    <a:schemeClr val="accent3">
                      <a:lumOff val="44000"/>
                    </a:schemeClr>
                  </a:solidFill>
                  <a:effectLst>
                    <a:outerShdw sx="100000" sy="100000" kx="0" ky="0" algn="b" rotWithShape="0" blurRad="25400" dist="23998" dir="2700000">
                      <a:srgbClr val="000000">
                        <a:alpha val="31034"/>
                      </a:srgbClr>
                    </a:outerShdw>
                  </a:effectLst>
                  <a:latin typeface="Helvetica Light"/>
                  <a:ea typeface="Helvetica Light"/>
                  <a:cs typeface="Helvetica Light"/>
                  <a:sym typeface="Helvetica Light"/>
                </a:defRPr>
              </a:pPr>
            </a:p>
          </p:txBody>
        </p:sp>
        <p:grpSp>
          <p:nvGrpSpPr>
            <p:cNvPr id="147" name="Group"/>
            <p:cNvGrpSpPr/>
            <p:nvPr/>
          </p:nvGrpSpPr>
          <p:grpSpPr>
            <a:xfrm>
              <a:off x="0" y="0"/>
              <a:ext cx="1668694" cy="921533"/>
              <a:chOff x="0" y="0"/>
              <a:chExt cx="1668693" cy="921532"/>
            </a:xfrm>
          </p:grpSpPr>
          <p:pic>
            <p:nvPicPr>
              <p:cNvPr id="145" name="MIT_ML_Symbol_R_RGB.png" descr="MIT_ML_Symbol_R_RGB.png"/>
              <p:cNvPicPr>
                <a:picLocks noChangeAspect="1"/>
              </p:cNvPicPr>
              <p:nvPr/>
            </p:nvPicPr>
            <p:blipFill>
              <a:blip r:embed="rId2">
                <a:extLst/>
              </a:blip>
              <a:stretch>
                <a:fillRect/>
              </a:stretch>
            </p:blipFill>
            <p:spPr>
              <a:xfrm>
                <a:off x="0" y="590"/>
                <a:ext cx="920353" cy="920353"/>
              </a:xfrm>
              <a:prstGeom prst="rect">
                <a:avLst/>
              </a:prstGeom>
              <a:ln w="3175" cap="flat">
                <a:noFill/>
                <a:miter lim="400000"/>
              </a:ln>
              <a:effectLst/>
            </p:spPr>
          </p:pic>
          <p:pic>
            <p:nvPicPr>
              <p:cNvPr id="146" name="ViralCommnunications_Symbol_R_RGB.png" descr="ViralCommnunications_Symbol_R_RGB.png"/>
              <p:cNvPicPr>
                <a:picLocks noChangeAspect="1"/>
              </p:cNvPicPr>
              <p:nvPr/>
            </p:nvPicPr>
            <p:blipFill>
              <a:blip r:embed="rId3">
                <a:extLst/>
              </a:blip>
              <a:stretch>
                <a:fillRect/>
              </a:stretch>
            </p:blipFill>
            <p:spPr>
              <a:xfrm>
                <a:off x="747160" y="0"/>
                <a:ext cx="921534" cy="921533"/>
              </a:xfrm>
              <a:prstGeom prst="rect">
                <a:avLst/>
              </a:prstGeom>
              <a:ln w="3175" cap="flat">
                <a:noFill/>
                <a:miter lim="400000"/>
              </a:ln>
              <a:effectLst/>
            </p:spPr>
          </p:pic>
        </p:grpSp>
      </p:grpSp>
      <p:sp>
        <p:nvSpPr>
          <p:cNvPr id="149" name="Viral Communications…"/>
          <p:cNvSpPr txBox="1"/>
          <p:nvPr/>
        </p:nvSpPr>
        <p:spPr>
          <a:xfrm>
            <a:off x="10741099" y="8217222"/>
            <a:ext cx="2595029" cy="10053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ts val="1800"/>
              </a:lnSpc>
              <a:defRPr b="1" sz="1200">
                <a:solidFill>
                  <a:schemeClr val="accent3">
                    <a:lumOff val="44000"/>
                  </a:schemeClr>
                </a:solidFill>
                <a:latin typeface="+mn-lt"/>
                <a:ea typeface="+mn-ea"/>
                <a:cs typeface="+mn-cs"/>
                <a:sym typeface="Helvetica"/>
              </a:defRPr>
            </a:pPr>
            <a:r>
              <a:t>Viral Communications</a:t>
            </a:r>
          </a:p>
          <a:p>
            <a:pPr algn="l" defTabSz="457200">
              <a:lnSpc>
                <a:spcPts val="1800"/>
              </a:lnSpc>
              <a:defRPr b="1" sz="1200">
                <a:solidFill>
                  <a:schemeClr val="accent3">
                    <a:lumOff val="44000"/>
                  </a:schemeClr>
                </a:solidFill>
                <a:latin typeface="+mn-lt"/>
                <a:ea typeface="+mn-ea"/>
                <a:cs typeface="+mn-cs"/>
                <a:sym typeface="Helvetica"/>
              </a:defRPr>
            </a:pPr>
            <a:r>
              <a:t>September, 2018</a:t>
            </a:r>
          </a:p>
          <a:p>
            <a:pPr algn="l" defTabSz="457200">
              <a:lnSpc>
                <a:spcPts val="1800"/>
              </a:lnSpc>
              <a:defRPr b="1" sz="1200">
                <a:solidFill>
                  <a:schemeClr val="accent3">
                    <a:lumOff val="44000"/>
                  </a:schemeClr>
                </a:solidFill>
                <a:latin typeface="+mn-lt"/>
                <a:ea typeface="+mn-ea"/>
                <a:cs typeface="+mn-cs"/>
                <a:sym typeface="Helvetica"/>
              </a:defRPr>
            </a:pPr>
          </a:p>
        </p:txBody>
      </p:sp>
      <p:sp>
        <p:nvSpPr>
          <p:cNvPr id="150" name="Andrew Lippman"/>
          <p:cNvSpPr txBox="1"/>
          <p:nvPr/>
        </p:nvSpPr>
        <p:spPr>
          <a:xfrm>
            <a:off x="13324780" y="8217222"/>
            <a:ext cx="2400384" cy="7767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ts val="1800"/>
              </a:lnSpc>
              <a:defRPr sz="1200">
                <a:solidFill>
                  <a:schemeClr val="accent3">
                    <a:lumOff val="44000"/>
                  </a:schemeClr>
                </a:solidFill>
                <a:latin typeface="+mn-lt"/>
                <a:ea typeface="+mn-ea"/>
                <a:cs typeface="+mn-cs"/>
                <a:sym typeface="Helvetica"/>
              </a:defRPr>
            </a:pPr>
            <a:r>
              <a:t>Andrew Lippman</a:t>
            </a:r>
          </a:p>
          <a:p>
            <a:pPr algn="l" defTabSz="457200">
              <a:lnSpc>
                <a:spcPts val="1800"/>
              </a:lnSpc>
              <a:defRPr sz="1200">
                <a:solidFill>
                  <a:schemeClr val="accent3">
                    <a:lumOff val="44000"/>
                  </a:schemeClr>
                </a:solidFill>
                <a:latin typeface="+mn-lt"/>
                <a:ea typeface="+mn-ea"/>
                <a:cs typeface="+mn-cs"/>
                <a:sym typeface="Helvetica"/>
              </a:defRPr>
            </a:pPr>
          </a:p>
        </p:txBody>
      </p:sp>
      <p:grpSp>
        <p:nvGrpSpPr>
          <p:cNvPr id="154" name="Group"/>
          <p:cNvGrpSpPr/>
          <p:nvPr/>
        </p:nvGrpSpPr>
        <p:grpSpPr>
          <a:xfrm>
            <a:off x="1932189" y="7931389"/>
            <a:ext cx="2561011" cy="1129751"/>
            <a:chOff x="0" y="0"/>
            <a:chExt cx="2561010" cy="1129750"/>
          </a:xfrm>
        </p:grpSpPr>
        <p:sp>
          <p:nvSpPr>
            <p:cNvPr id="151" name="Rectangle"/>
            <p:cNvSpPr/>
            <p:nvPr/>
          </p:nvSpPr>
          <p:spPr>
            <a:xfrm>
              <a:off x="120192" y="144184"/>
              <a:ext cx="2254555" cy="846667"/>
            </a:xfrm>
            <a:prstGeom prst="rect">
              <a:avLst/>
            </a:prstGeom>
            <a:solidFill>
              <a:srgbClr val="000000"/>
            </a:solidFill>
            <a:ln w="3175" cap="flat">
              <a:noFill/>
              <a:miter lim="400000"/>
            </a:ln>
            <a:effectLst>
              <a:outerShdw sx="100000" sy="100000" kx="0" ky="0" algn="b" rotWithShape="0" blurRad="63500" dist="0" dir="18900000">
                <a:srgbClr val="000000">
                  <a:alpha val="80000"/>
                </a:srgbClr>
              </a:outerShdw>
            </a:effectLst>
          </p:spPr>
          <p:txBody>
            <a:bodyPr wrap="square" lIns="47625" tIns="47625" rIns="47625" bIns="47625" numCol="1" anchor="ctr">
              <a:noAutofit/>
            </a:bodyPr>
            <a:lstStyle/>
            <a:p>
              <a:pPr defTabSz="584200">
                <a:defRPr sz="2000">
                  <a:solidFill>
                    <a:schemeClr val="accent3">
                      <a:lumOff val="44000"/>
                    </a:schemeClr>
                  </a:solidFill>
                  <a:effectLst>
                    <a:outerShdw sx="100000" sy="100000" kx="0" ky="0" algn="b" rotWithShape="0" blurRad="25400" dist="23998" dir="2700000">
                      <a:srgbClr val="000000">
                        <a:alpha val="31034"/>
                      </a:srgbClr>
                    </a:outerShdw>
                  </a:effectLst>
                  <a:latin typeface="Helvetica Light"/>
                  <a:ea typeface="Helvetica Light"/>
                  <a:cs typeface="Helvetica Light"/>
                  <a:sym typeface="Helvetica Light"/>
                </a:defRPr>
              </a:pPr>
            </a:p>
          </p:txBody>
        </p:sp>
        <p:pic>
          <p:nvPicPr>
            <p:cNvPr id="152" name="ViralCommnunications_K_RGB.png" descr="ViralCommnunications_K_RGB.png"/>
            <p:cNvPicPr>
              <a:picLocks noChangeAspect="1"/>
            </p:cNvPicPr>
            <p:nvPr/>
          </p:nvPicPr>
          <p:blipFill>
            <a:blip r:embed="rId4">
              <a:extLst/>
            </a:blip>
            <a:stretch>
              <a:fillRect/>
            </a:stretch>
          </p:blipFill>
          <p:spPr>
            <a:xfrm>
              <a:off x="0" y="0"/>
              <a:ext cx="1126067" cy="1126067"/>
            </a:xfrm>
            <a:prstGeom prst="rect">
              <a:avLst/>
            </a:prstGeom>
            <a:ln w="3175" cap="flat">
              <a:noFill/>
              <a:miter lim="400000"/>
            </a:ln>
            <a:effectLst/>
          </p:spPr>
        </p:pic>
        <p:pic>
          <p:nvPicPr>
            <p:cNvPr id="153" name="MIT_ML_Logo_K_RGB.png" descr="MIT_ML_Logo_K_RGB.png"/>
            <p:cNvPicPr>
              <a:picLocks noChangeAspect="1"/>
            </p:cNvPicPr>
            <p:nvPr/>
          </p:nvPicPr>
          <p:blipFill>
            <a:blip r:embed="rId5">
              <a:extLst/>
            </a:blip>
            <a:stretch>
              <a:fillRect/>
            </a:stretch>
          </p:blipFill>
          <p:spPr>
            <a:xfrm>
              <a:off x="822493" y="5284"/>
              <a:ext cx="1738518" cy="1124467"/>
            </a:xfrm>
            <a:prstGeom prst="rect">
              <a:avLst/>
            </a:prstGeom>
            <a:ln w="3175" cap="flat">
              <a:noFill/>
              <a:miter lim="400000"/>
            </a:ln>
            <a:effectLst/>
          </p:spPr>
        </p:pic>
      </p:grpSp>
      <p:sp>
        <p:nvSpPr>
          <p:cNvPr id="155" name="Line"/>
          <p:cNvSpPr/>
          <p:nvPr/>
        </p:nvSpPr>
        <p:spPr>
          <a:xfrm>
            <a:off x="423029" y="8046951"/>
            <a:ext cx="15409942" cy="1"/>
          </a:xfrm>
          <a:prstGeom prst="line">
            <a:avLst/>
          </a:prstGeom>
          <a:ln w="12700">
            <a:solidFill>
              <a:schemeClr val="accent3">
                <a:lumOff val="44000"/>
              </a:schemeClr>
            </a:solidFill>
            <a:miter lim="400000"/>
          </a:ln>
        </p:spPr>
        <p:txBody>
          <a:bodyPr lIns="47625" tIns="47625" rIns="47625" bIns="47625" anchor="ctr"/>
          <a:lstStyle/>
          <a:p>
            <a:pPr defTabSz="584200">
              <a:defRPr sz="2000">
                <a:solidFill>
                  <a:schemeClr val="accent3">
                    <a:lumOff val="44000"/>
                  </a:schemeClr>
                </a:solidFill>
                <a:effectLst>
                  <a:outerShdw sx="100000" sy="100000" kx="0" ky="0" algn="b" rotWithShape="0" blurRad="25400" dist="23998" dir="2700000">
                    <a:srgbClr val="000000">
                      <a:alpha val="31034"/>
                    </a:srgbClr>
                  </a:outerShdw>
                </a:effectLst>
                <a:latin typeface="Helvetica Light"/>
                <a:ea typeface="Helvetica Light"/>
                <a:cs typeface="Helvetica Light"/>
                <a:sym typeface="Helvetica Light"/>
              </a:defRPr>
            </a:pPr>
          </a:p>
        </p:txBody>
      </p:sp>
      <p:sp>
        <p:nvSpPr>
          <p:cNvPr id="156" name="Slide Number"/>
          <p:cNvSpPr txBox="1"/>
          <p:nvPr>
            <p:ph type="sldNum" sz="quarter" idx="2"/>
          </p:nvPr>
        </p:nvSpPr>
        <p:spPr>
          <a:xfrm>
            <a:off x="15514553" y="8330631"/>
            <a:ext cx="333910" cy="336551"/>
          </a:xfrm>
          <a:prstGeom prst="rect">
            <a:avLst/>
          </a:prstGeom>
        </p:spPr>
        <p:txBody>
          <a:bodyPr wrap="none" lIns="47625" tIns="47625" rIns="47625" bIns="47625" anchor="t"/>
          <a:lstStyle>
            <a:lvl1pPr algn="ctr" defTabSz="584200">
              <a:defRPr sz="1600">
                <a:solidFill>
                  <a:schemeClr val="accent3">
                    <a:lumOff val="44000"/>
                  </a:schemeClr>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1284287" y="5875337"/>
            <a:ext cx="13817601" cy="3268664"/>
          </a:xfrm>
          <a:prstGeom prst="rect">
            <a:avLst/>
          </a:prstGeom>
        </p:spPr>
        <p:txBody>
          <a:bodyPr/>
          <a:lstStyle>
            <a:lvl1pPr algn="l">
              <a:defRPr b="1" cap="all" sz="4000"/>
            </a:lvl1pPr>
          </a:lstStyle>
          <a:p>
            <a:pPr/>
            <a:r>
              <a:t>Title Text</a:t>
            </a:r>
          </a:p>
        </p:txBody>
      </p:sp>
      <p:sp>
        <p:nvSpPr>
          <p:cNvPr id="30" name="Body Level One…"/>
          <p:cNvSpPr txBox="1"/>
          <p:nvPr>
            <p:ph type="body" sz="half" idx="1"/>
          </p:nvPr>
        </p:nvSpPr>
        <p:spPr>
          <a:xfrm>
            <a:off x="1284287" y="1589087"/>
            <a:ext cx="13817601" cy="4286251"/>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12800" y="2133600"/>
            <a:ext cx="7239000" cy="7010400"/>
          </a:xfrm>
          <a:prstGeom prst="rect">
            <a:avLst/>
          </a:prstGeom>
        </p:spPr>
        <p:txBody>
          <a:bodyPr/>
          <a:lstStyle>
            <a:lvl1pPr>
              <a:defRPr sz="2800"/>
            </a:lvl1pPr>
            <a:lvl2pPr>
              <a:defRPr sz="2800"/>
            </a:lvl2pPr>
            <a:lvl3pPr>
              <a:defRPr sz="2800"/>
            </a:lvl3pPr>
            <a:lvl4pPr>
              <a:defRPr sz="2800"/>
            </a:lvl4pPr>
            <a:lvl5pPr>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12800" y="366713"/>
            <a:ext cx="14630400" cy="1606092"/>
          </a:xfrm>
          <a:prstGeom prst="rect">
            <a:avLst/>
          </a:prstGeom>
        </p:spPr>
        <p:txBody>
          <a:bodyPr/>
          <a:lstStyle/>
          <a:p>
            <a:pPr/>
            <a:r>
              <a:t>Title Text</a:t>
            </a:r>
          </a:p>
        </p:txBody>
      </p:sp>
      <p:sp>
        <p:nvSpPr>
          <p:cNvPr id="48" name="Body Level One…"/>
          <p:cNvSpPr txBox="1"/>
          <p:nvPr>
            <p:ph type="body" sz="quarter" idx="1"/>
          </p:nvPr>
        </p:nvSpPr>
        <p:spPr>
          <a:xfrm>
            <a:off x="812800" y="1972804"/>
            <a:ext cx="7181850" cy="927560"/>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1" name="Title Text"/>
          <p:cNvSpPr txBox="1"/>
          <p:nvPr>
            <p:ph type="title"/>
          </p:nvPr>
        </p:nvSpPr>
        <p:spPr>
          <a:xfrm>
            <a:off x="812800" y="0"/>
            <a:ext cx="5348288" cy="1912939"/>
          </a:xfrm>
          <a:prstGeom prst="rect">
            <a:avLst/>
          </a:prstGeom>
        </p:spPr>
        <p:txBody>
          <a:bodyPr anchor="b"/>
          <a:lstStyle>
            <a:lvl1pPr algn="l">
              <a:defRPr b="1" sz="2000"/>
            </a:lvl1pPr>
          </a:lstStyle>
          <a:p>
            <a:pPr/>
            <a:r>
              <a:t>Title Text</a:t>
            </a:r>
          </a:p>
        </p:txBody>
      </p:sp>
      <p:sp>
        <p:nvSpPr>
          <p:cNvPr id="72" name="Body Level One…"/>
          <p:cNvSpPr txBox="1"/>
          <p:nvPr>
            <p:ph type="body" idx="1"/>
          </p:nvPr>
        </p:nvSpPr>
        <p:spPr>
          <a:xfrm>
            <a:off x="6356350" y="363538"/>
            <a:ext cx="9086850" cy="878046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0" name="Title Text"/>
          <p:cNvSpPr txBox="1"/>
          <p:nvPr>
            <p:ph type="title"/>
          </p:nvPr>
        </p:nvSpPr>
        <p:spPr>
          <a:xfrm>
            <a:off x="3186113" y="4114800"/>
            <a:ext cx="9753601" cy="3041650"/>
          </a:xfrm>
          <a:prstGeom prst="rect">
            <a:avLst/>
          </a:prstGeom>
        </p:spPr>
        <p:txBody>
          <a:bodyPr anchor="b"/>
          <a:lstStyle>
            <a:lvl1pPr algn="l">
              <a:defRPr b="1" sz="2000"/>
            </a:lvl1pPr>
          </a:lstStyle>
          <a:p>
            <a:pPr/>
            <a:r>
              <a:t>Title Text</a:t>
            </a:r>
          </a:p>
        </p:txBody>
      </p:sp>
      <p:sp>
        <p:nvSpPr>
          <p:cNvPr id="81" name="Body Level One…"/>
          <p:cNvSpPr txBox="1"/>
          <p:nvPr>
            <p:ph type="body" sz="quarter" idx="1"/>
          </p:nvPr>
        </p:nvSpPr>
        <p:spPr>
          <a:xfrm>
            <a:off x="3186113" y="7156450"/>
            <a:ext cx="9753601" cy="1987550"/>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812800" y="366713"/>
            <a:ext cx="14630400" cy="1766887"/>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Title Text</a:t>
            </a:r>
          </a:p>
        </p:txBody>
      </p:sp>
      <p:sp>
        <p:nvSpPr>
          <p:cNvPr id="3" name="Body Level One…"/>
          <p:cNvSpPr txBox="1"/>
          <p:nvPr>
            <p:ph type="body" idx="1"/>
          </p:nvPr>
        </p:nvSpPr>
        <p:spPr>
          <a:xfrm>
            <a:off x="812800" y="2133600"/>
            <a:ext cx="14630400" cy="70104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650133" y="8231716"/>
            <a:ext cx="3793067" cy="486834"/>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7600" u="none">
          <a:ln>
            <a:noFill/>
          </a:ln>
          <a:solidFill>
            <a:schemeClr val="accent3">
              <a:lumOff val="44000"/>
            </a:schemeClr>
          </a:solidFill>
          <a:uFillTx/>
          <a:latin typeface="Gill Sans"/>
          <a:ea typeface="Gill Sans"/>
          <a:cs typeface="Gill Sans"/>
          <a:sym typeface="Gill Sans"/>
        </a:defRPr>
      </a:lvl1pPr>
      <a:lvl2pPr marL="0" marR="0" indent="0" algn="ctr" defTabSz="914400" rtl="0" latinLnBrk="0">
        <a:lnSpc>
          <a:spcPct val="100000"/>
        </a:lnSpc>
        <a:spcBef>
          <a:spcPts val="0"/>
        </a:spcBef>
        <a:spcAft>
          <a:spcPts val="0"/>
        </a:spcAft>
        <a:buClrTx/>
        <a:buSzTx/>
        <a:buFontTx/>
        <a:buNone/>
        <a:tabLst/>
        <a:defRPr b="0" baseline="0" cap="none" i="0" spc="0" strike="noStrike" sz="7600" u="none">
          <a:ln>
            <a:noFill/>
          </a:ln>
          <a:solidFill>
            <a:schemeClr val="accent3">
              <a:lumOff val="44000"/>
            </a:schemeClr>
          </a:solidFill>
          <a:uFillTx/>
          <a:latin typeface="Gill Sans"/>
          <a:ea typeface="Gill Sans"/>
          <a:cs typeface="Gill Sans"/>
          <a:sym typeface="Gill Sans"/>
        </a:defRPr>
      </a:lvl2pPr>
      <a:lvl3pPr marL="0" marR="0" indent="0" algn="ctr" defTabSz="914400" rtl="0" latinLnBrk="0">
        <a:lnSpc>
          <a:spcPct val="100000"/>
        </a:lnSpc>
        <a:spcBef>
          <a:spcPts val="0"/>
        </a:spcBef>
        <a:spcAft>
          <a:spcPts val="0"/>
        </a:spcAft>
        <a:buClrTx/>
        <a:buSzTx/>
        <a:buFontTx/>
        <a:buNone/>
        <a:tabLst/>
        <a:defRPr b="0" baseline="0" cap="none" i="0" spc="0" strike="noStrike" sz="7600" u="none">
          <a:ln>
            <a:noFill/>
          </a:ln>
          <a:solidFill>
            <a:schemeClr val="accent3">
              <a:lumOff val="44000"/>
            </a:schemeClr>
          </a:solidFill>
          <a:uFillTx/>
          <a:latin typeface="Gill Sans"/>
          <a:ea typeface="Gill Sans"/>
          <a:cs typeface="Gill Sans"/>
          <a:sym typeface="Gill Sans"/>
        </a:defRPr>
      </a:lvl3pPr>
      <a:lvl4pPr marL="0" marR="0" indent="0" algn="ctr" defTabSz="914400" rtl="0" latinLnBrk="0">
        <a:lnSpc>
          <a:spcPct val="100000"/>
        </a:lnSpc>
        <a:spcBef>
          <a:spcPts val="0"/>
        </a:spcBef>
        <a:spcAft>
          <a:spcPts val="0"/>
        </a:spcAft>
        <a:buClrTx/>
        <a:buSzTx/>
        <a:buFontTx/>
        <a:buNone/>
        <a:tabLst/>
        <a:defRPr b="0" baseline="0" cap="none" i="0" spc="0" strike="noStrike" sz="7600" u="none">
          <a:ln>
            <a:noFill/>
          </a:ln>
          <a:solidFill>
            <a:schemeClr val="accent3">
              <a:lumOff val="44000"/>
            </a:schemeClr>
          </a:solidFill>
          <a:uFillTx/>
          <a:latin typeface="Gill Sans"/>
          <a:ea typeface="Gill Sans"/>
          <a:cs typeface="Gill Sans"/>
          <a:sym typeface="Gill Sans"/>
        </a:defRPr>
      </a:lvl4pPr>
      <a:lvl5pPr marL="0" marR="0" indent="0" algn="ctr" defTabSz="914400" rtl="0" latinLnBrk="0">
        <a:lnSpc>
          <a:spcPct val="100000"/>
        </a:lnSpc>
        <a:spcBef>
          <a:spcPts val="0"/>
        </a:spcBef>
        <a:spcAft>
          <a:spcPts val="0"/>
        </a:spcAft>
        <a:buClrTx/>
        <a:buSzTx/>
        <a:buFontTx/>
        <a:buNone/>
        <a:tabLst/>
        <a:defRPr b="0" baseline="0" cap="none" i="0" spc="0" strike="noStrike" sz="7600" u="none">
          <a:ln>
            <a:noFill/>
          </a:ln>
          <a:solidFill>
            <a:schemeClr val="accent3">
              <a:lumOff val="44000"/>
            </a:schemeClr>
          </a:solidFill>
          <a:uFillTx/>
          <a:latin typeface="Gill Sans"/>
          <a:ea typeface="Gill Sans"/>
          <a:cs typeface="Gill Sans"/>
          <a:sym typeface="Gill Sans"/>
        </a:defRPr>
      </a:lvl5pPr>
      <a:lvl6pPr marL="0" marR="0" indent="457200" algn="ctr" defTabSz="914400" rtl="0" latinLnBrk="0">
        <a:lnSpc>
          <a:spcPct val="100000"/>
        </a:lnSpc>
        <a:spcBef>
          <a:spcPts val="0"/>
        </a:spcBef>
        <a:spcAft>
          <a:spcPts val="0"/>
        </a:spcAft>
        <a:buClrTx/>
        <a:buSzTx/>
        <a:buFontTx/>
        <a:buNone/>
        <a:tabLst/>
        <a:defRPr b="0" baseline="0" cap="none" i="0" spc="0" strike="noStrike" sz="7600" u="none">
          <a:ln>
            <a:noFill/>
          </a:ln>
          <a:solidFill>
            <a:schemeClr val="accent3">
              <a:lumOff val="44000"/>
            </a:schemeClr>
          </a:solidFill>
          <a:uFillTx/>
          <a:latin typeface="Gill Sans"/>
          <a:ea typeface="Gill Sans"/>
          <a:cs typeface="Gill Sans"/>
          <a:sym typeface="Gill Sans"/>
        </a:defRPr>
      </a:lvl6pPr>
      <a:lvl7pPr marL="0" marR="0" indent="914400" algn="ctr" defTabSz="914400" rtl="0" latinLnBrk="0">
        <a:lnSpc>
          <a:spcPct val="100000"/>
        </a:lnSpc>
        <a:spcBef>
          <a:spcPts val="0"/>
        </a:spcBef>
        <a:spcAft>
          <a:spcPts val="0"/>
        </a:spcAft>
        <a:buClrTx/>
        <a:buSzTx/>
        <a:buFontTx/>
        <a:buNone/>
        <a:tabLst/>
        <a:defRPr b="0" baseline="0" cap="none" i="0" spc="0" strike="noStrike" sz="7600" u="none">
          <a:ln>
            <a:noFill/>
          </a:ln>
          <a:solidFill>
            <a:schemeClr val="accent3">
              <a:lumOff val="44000"/>
            </a:schemeClr>
          </a:solidFill>
          <a:uFillTx/>
          <a:latin typeface="Gill Sans"/>
          <a:ea typeface="Gill Sans"/>
          <a:cs typeface="Gill Sans"/>
          <a:sym typeface="Gill Sans"/>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7600" u="none">
          <a:ln>
            <a:noFill/>
          </a:ln>
          <a:solidFill>
            <a:schemeClr val="accent3">
              <a:lumOff val="44000"/>
            </a:schemeClr>
          </a:solidFill>
          <a:uFillTx/>
          <a:latin typeface="Gill Sans"/>
          <a:ea typeface="Gill Sans"/>
          <a:cs typeface="Gill Sans"/>
          <a:sym typeface="Gill Sans"/>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7600" u="none">
          <a:ln>
            <a:noFill/>
          </a:ln>
          <a:solidFill>
            <a:schemeClr val="accent3">
              <a:lumOff val="44000"/>
            </a:schemeClr>
          </a:solidFill>
          <a:uFillTx/>
          <a:latin typeface="Gill Sans"/>
          <a:ea typeface="Gill Sans"/>
          <a:cs typeface="Gill Sans"/>
          <a:sym typeface="Gill Sans"/>
        </a:defRPr>
      </a:lvl9pPr>
    </p:titleStyle>
    <p:bodyStyle>
      <a:lvl1pPr marL="342900" marR="0" indent="-342900" algn="ctr" defTabSz="914400" latinLnBrk="0">
        <a:lnSpc>
          <a:spcPct val="100000"/>
        </a:lnSpc>
        <a:spcBef>
          <a:spcPts val="0"/>
        </a:spcBef>
        <a:spcAft>
          <a:spcPts val="0"/>
        </a:spcAft>
        <a:buClrTx/>
        <a:buSzTx/>
        <a:buFontTx/>
        <a:buNone/>
        <a:tabLst/>
        <a:defRPr b="0" baseline="0" cap="none" i="0" spc="0" strike="noStrike" sz="3200" u="none">
          <a:ln>
            <a:noFill/>
          </a:ln>
          <a:solidFill>
            <a:schemeClr val="accent3">
              <a:lumOff val="44000"/>
            </a:schemeClr>
          </a:solidFill>
          <a:uFillTx/>
          <a:latin typeface="Gill Sans"/>
          <a:ea typeface="Gill Sans"/>
          <a:cs typeface="Gill Sans"/>
          <a:sym typeface="Gill Sans"/>
        </a:defRPr>
      </a:lvl1pPr>
      <a:lvl2pPr marL="342900" marR="0" indent="114300" algn="ctr" defTabSz="914400" latinLnBrk="0">
        <a:lnSpc>
          <a:spcPct val="100000"/>
        </a:lnSpc>
        <a:spcBef>
          <a:spcPts val="0"/>
        </a:spcBef>
        <a:spcAft>
          <a:spcPts val="0"/>
        </a:spcAft>
        <a:buClrTx/>
        <a:buSzTx/>
        <a:buFontTx/>
        <a:buNone/>
        <a:tabLst/>
        <a:defRPr b="0" baseline="0" cap="none" i="0" spc="0" strike="noStrike" sz="3200" u="none">
          <a:ln>
            <a:noFill/>
          </a:ln>
          <a:solidFill>
            <a:schemeClr val="accent3">
              <a:lumOff val="44000"/>
            </a:schemeClr>
          </a:solidFill>
          <a:uFillTx/>
          <a:latin typeface="Gill Sans"/>
          <a:ea typeface="Gill Sans"/>
          <a:cs typeface="Gill Sans"/>
          <a:sym typeface="Gill Sans"/>
        </a:defRPr>
      </a:lvl2pPr>
      <a:lvl3pPr marL="342900" marR="0" indent="571500" algn="ctr" defTabSz="914400" latinLnBrk="0">
        <a:lnSpc>
          <a:spcPct val="100000"/>
        </a:lnSpc>
        <a:spcBef>
          <a:spcPts val="0"/>
        </a:spcBef>
        <a:spcAft>
          <a:spcPts val="0"/>
        </a:spcAft>
        <a:buClrTx/>
        <a:buSzTx/>
        <a:buFontTx/>
        <a:buNone/>
        <a:tabLst/>
        <a:defRPr b="0" baseline="0" cap="none" i="0" spc="0" strike="noStrike" sz="3200" u="none">
          <a:ln>
            <a:noFill/>
          </a:ln>
          <a:solidFill>
            <a:schemeClr val="accent3">
              <a:lumOff val="44000"/>
            </a:schemeClr>
          </a:solidFill>
          <a:uFillTx/>
          <a:latin typeface="Gill Sans"/>
          <a:ea typeface="Gill Sans"/>
          <a:cs typeface="Gill Sans"/>
          <a:sym typeface="Gill Sans"/>
        </a:defRPr>
      </a:lvl3pPr>
      <a:lvl4pPr marL="342900" marR="0" indent="1028700" algn="ctr" defTabSz="914400" latinLnBrk="0">
        <a:lnSpc>
          <a:spcPct val="100000"/>
        </a:lnSpc>
        <a:spcBef>
          <a:spcPts val="0"/>
        </a:spcBef>
        <a:spcAft>
          <a:spcPts val="0"/>
        </a:spcAft>
        <a:buClrTx/>
        <a:buSzTx/>
        <a:buFontTx/>
        <a:buNone/>
        <a:tabLst/>
        <a:defRPr b="0" baseline="0" cap="none" i="0" spc="0" strike="noStrike" sz="3200" u="none">
          <a:ln>
            <a:noFill/>
          </a:ln>
          <a:solidFill>
            <a:schemeClr val="accent3">
              <a:lumOff val="44000"/>
            </a:schemeClr>
          </a:solidFill>
          <a:uFillTx/>
          <a:latin typeface="Gill Sans"/>
          <a:ea typeface="Gill Sans"/>
          <a:cs typeface="Gill Sans"/>
          <a:sym typeface="Gill Sans"/>
        </a:defRPr>
      </a:lvl4pPr>
      <a:lvl5pPr marL="342900" marR="0" indent="1485900" algn="ctr" defTabSz="914400" latinLnBrk="0">
        <a:lnSpc>
          <a:spcPct val="100000"/>
        </a:lnSpc>
        <a:spcBef>
          <a:spcPts val="0"/>
        </a:spcBef>
        <a:spcAft>
          <a:spcPts val="0"/>
        </a:spcAft>
        <a:buClrTx/>
        <a:buSzTx/>
        <a:buFontTx/>
        <a:buNone/>
        <a:tabLst/>
        <a:defRPr b="0" baseline="0" cap="none" i="0" spc="0" strike="noStrike" sz="3200" u="none">
          <a:ln>
            <a:noFill/>
          </a:ln>
          <a:solidFill>
            <a:schemeClr val="accent3">
              <a:lumOff val="44000"/>
            </a:schemeClr>
          </a:solidFill>
          <a:uFillTx/>
          <a:latin typeface="Gill Sans"/>
          <a:ea typeface="Gill Sans"/>
          <a:cs typeface="Gill Sans"/>
          <a:sym typeface="Gill Sans"/>
        </a:defRPr>
      </a:lvl5pPr>
      <a:lvl6pPr marL="342900" marR="0" indent="114300" algn="ctr" defTabSz="914400" latinLnBrk="0">
        <a:lnSpc>
          <a:spcPct val="100000"/>
        </a:lnSpc>
        <a:spcBef>
          <a:spcPts val="0"/>
        </a:spcBef>
        <a:spcAft>
          <a:spcPts val="0"/>
        </a:spcAft>
        <a:buClrTx/>
        <a:buSzTx/>
        <a:buFontTx/>
        <a:buNone/>
        <a:tabLst/>
        <a:defRPr b="0" baseline="0" cap="none" i="0" spc="0" strike="noStrike" sz="3200" u="none">
          <a:ln>
            <a:noFill/>
          </a:ln>
          <a:solidFill>
            <a:schemeClr val="accent3">
              <a:lumOff val="44000"/>
            </a:schemeClr>
          </a:solidFill>
          <a:uFillTx/>
          <a:latin typeface="Gill Sans"/>
          <a:ea typeface="Gill Sans"/>
          <a:cs typeface="Gill Sans"/>
          <a:sym typeface="Gill Sans"/>
        </a:defRPr>
      </a:lvl6pPr>
      <a:lvl7pPr marL="342900" marR="0" indent="571500" algn="ctr" defTabSz="914400" latinLnBrk="0">
        <a:lnSpc>
          <a:spcPct val="100000"/>
        </a:lnSpc>
        <a:spcBef>
          <a:spcPts val="0"/>
        </a:spcBef>
        <a:spcAft>
          <a:spcPts val="0"/>
        </a:spcAft>
        <a:buClrTx/>
        <a:buSzTx/>
        <a:buFontTx/>
        <a:buNone/>
        <a:tabLst/>
        <a:defRPr b="0" baseline="0" cap="none" i="0" spc="0" strike="noStrike" sz="3200" u="none">
          <a:ln>
            <a:noFill/>
          </a:ln>
          <a:solidFill>
            <a:schemeClr val="accent3">
              <a:lumOff val="44000"/>
            </a:schemeClr>
          </a:solidFill>
          <a:uFillTx/>
          <a:latin typeface="Gill Sans"/>
          <a:ea typeface="Gill Sans"/>
          <a:cs typeface="Gill Sans"/>
          <a:sym typeface="Gill Sans"/>
        </a:defRPr>
      </a:lvl7pPr>
      <a:lvl8pPr marL="342900" marR="0" indent="1028700" algn="ctr" defTabSz="914400" latinLnBrk="0">
        <a:lnSpc>
          <a:spcPct val="100000"/>
        </a:lnSpc>
        <a:spcBef>
          <a:spcPts val="0"/>
        </a:spcBef>
        <a:spcAft>
          <a:spcPts val="0"/>
        </a:spcAft>
        <a:buClrTx/>
        <a:buSzTx/>
        <a:buFontTx/>
        <a:buNone/>
        <a:tabLst/>
        <a:defRPr b="0" baseline="0" cap="none" i="0" spc="0" strike="noStrike" sz="3200" u="none">
          <a:ln>
            <a:noFill/>
          </a:ln>
          <a:solidFill>
            <a:schemeClr val="accent3">
              <a:lumOff val="44000"/>
            </a:schemeClr>
          </a:solidFill>
          <a:uFillTx/>
          <a:latin typeface="Gill Sans"/>
          <a:ea typeface="Gill Sans"/>
          <a:cs typeface="Gill Sans"/>
          <a:sym typeface="Gill Sans"/>
        </a:defRPr>
      </a:lvl8pPr>
      <a:lvl9pPr marL="342900" marR="0" indent="1485900" algn="ctr" defTabSz="914400" latinLnBrk="0">
        <a:lnSpc>
          <a:spcPct val="100000"/>
        </a:lnSpc>
        <a:spcBef>
          <a:spcPts val="0"/>
        </a:spcBef>
        <a:spcAft>
          <a:spcPts val="0"/>
        </a:spcAft>
        <a:buClrTx/>
        <a:buSzTx/>
        <a:buFontTx/>
        <a:buNone/>
        <a:tabLst/>
        <a:defRPr b="0" baseline="0" cap="none" i="0" spc="0" strike="noStrike" sz="3200" u="none">
          <a:ln>
            <a:noFill/>
          </a:ln>
          <a:solidFill>
            <a:schemeClr val="accent3">
              <a:lumOff val="44000"/>
            </a:schemeClr>
          </a:solidFill>
          <a:uFillTx/>
          <a:latin typeface="Gill Sans"/>
          <a:ea typeface="Gill Sans"/>
          <a:cs typeface="Gill Sans"/>
          <a:sym typeface="Gill Sa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MIT Media Lab"/>
          <p:cNvSpPr txBox="1"/>
          <p:nvPr/>
        </p:nvSpPr>
        <p:spPr>
          <a:xfrm>
            <a:off x="13017500" y="12700"/>
            <a:ext cx="3238500" cy="838201"/>
          </a:xfrm>
          <a:prstGeom prst="rect">
            <a:avLst/>
          </a:prstGeom>
          <a:ln w="12700">
            <a:miter lim="400000"/>
          </a:ln>
          <a:extLst>
            <a:ext uri="{C572A759-6A51-4108-AA02-DFA0A04FC94B}">
              <ma14:wrappingTextBoxFlag xmlns:ma14="http://schemas.microsoft.com/office/mac/drawingml/2011/main" val="1"/>
            </a:ext>
          </a:extLst>
        </p:spPr>
        <p:txBody>
          <a:bodyPr lIns="254000" tIns="254000" rIns="254000" bIns="254000" anchor="ctr">
            <a:spAutoFit/>
          </a:bodyPr>
          <a:lstStyle>
            <a:lvl1pPr algn="r">
              <a:defRPr b="1" sz="2200">
                <a:solidFill>
                  <a:srgbClr val="95B4CE"/>
                </a:solidFill>
                <a:latin typeface="+mn-lt"/>
                <a:ea typeface="+mn-ea"/>
                <a:cs typeface="+mn-cs"/>
                <a:sym typeface="Helvetica"/>
              </a:defRPr>
            </a:lvl1pPr>
          </a:lstStyle>
          <a:p>
            <a:pPr>
              <a:defRPr b="0" sz="3600">
                <a:solidFill>
                  <a:srgbClr val="000000"/>
                </a:solidFill>
                <a:latin typeface="Gill Sans"/>
                <a:ea typeface="Gill Sans"/>
                <a:cs typeface="Gill Sans"/>
                <a:sym typeface="Gill Sans"/>
              </a:defRPr>
            </a:pPr>
            <a:r>
              <a:rPr b="1" sz="2200">
                <a:solidFill>
                  <a:srgbClr val="95B4CE"/>
                </a:solidFill>
                <a:latin typeface="+mn-lt"/>
                <a:ea typeface="+mn-ea"/>
                <a:cs typeface="+mn-cs"/>
                <a:sym typeface="Helvetica"/>
              </a:rPr>
              <a:t>MIT Media Lab</a:t>
            </a:r>
          </a:p>
        </p:txBody>
      </p:sp>
      <p:sp>
        <p:nvSpPr>
          <p:cNvPr id="166" name="Conceptions and Misconceptions"/>
          <p:cNvSpPr txBox="1"/>
          <p:nvPr/>
        </p:nvSpPr>
        <p:spPr>
          <a:xfrm>
            <a:off x="1168400" y="2527299"/>
            <a:ext cx="10724980" cy="147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b="1" sz="4800">
                <a:solidFill>
                  <a:schemeClr val="accent3">
                    <a:lumOff val="44000"/>
                  </a:schemeClr>
                </a:solidFill>
                <a:latin typeface="+mn-lt"/>
                <a:ea typeface="+mn-ea"/>
                <a:cs typeface="+mn-cs"/>
                <a:sym typeface="Helvetica"/>
              </a:defRPr>
            </a:lvl1pPr>
          </a:lstStyle>
          <a:p>
            <a:pPr/>
            <a:r>
              <a:t>Conceptions and Misconceptions</a:t>
            </a:r>
          </a:p>
        </p:txBody>
      </p:sp>
      <p:sp>
        <p:nvSpPr>
          <p:cNvPr id="167" name="September, 2018"/>
          <p:cNvSpPr txBox="1"/>
          <p:nvPr/>
        </p:nvSpPr>
        <p:spPr>
          <a:xfrm>
            <a:off x="1397000" y="7912100"/>
            <a:ext cx="7797800" cy="482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3200">
                <a:solidFill>
                  <a:schemeClr val="accent3">
                    <a:lumOff val="44000"/>
                  </a:schemeClr>
                </a:solidFill>
                <a:latin typeface="+mn-lt"/>
                <a:ea typeface="+mn-ea"/>
                <a:cs typeface="+mn-cs"/>
                <a:sym typeface="Helvetica"/>
              </a:defRPr>
            </a:lvl1pPr>
          </a:lstStyle>
          <a:p>
            <a:pPr>
              <a:defRPr sz="3600">
                <a:solidFill>
                  <a:srgbClr val="000000"/>
                </a:solidFill>
                <a:latin typeface="Gill Sans"/>
                <a:ea typeface="Gill Sans"/>
                <a:cs typeface="Gill Sans"/>
                <a:sym typeface="Gill Sans"/>
              </a:defRPr>
            </a:pPr>
            <a:r>
              <a:rPr sz="3200">
                <a:solidFill>
                  <a:schemeClr val="accent3">
                    <a:lumOff val="44000"/>
                  </a:schemeClr>
                </a:solidFill>
                <a:latin typeface="+mn-lt"/>
                <a:ea typeface="+mn-ea"/>
                <a:cs typeface="+mn-cs"/>
                <a:sym typeface="Helvetica"/>
              </a:rPr>
              <a:t>September, 2018</a:t>
            </a:r>
          </a:p>
        </p:txBody>
      </p:sp>
      <p:sp>
        <p:nvSpPr>
          <p:cNvPr id="16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358" name="Viral Communications…"/>
          <p:cNvSpPr txBox="1"/>
          <p:nvPr>
            <p:ph type="body" idx="13"/>
          </p:nvPr>
        </p:nvSpPr>
        <p:spPr>
          <a:prstGeom prst="rect">
            <a:avLst/>
          </a:prstGeom>
        </p:spPr>
        <p:txBody>
          <a:bodyPr/>
          <a:lstStyle/>
          <a:p>
            <a:pPr marL="0" indent="0" algn="l" defTabSz="457200">
              <a:lnSpc>
                <a:spcPts val="1800"/>
              </a:lnSpc>
              <a:defRPr b="1" sz="1200">
                <a:latin typeface="+mn-lt"/>
                <a:ea typeface="+mn-ea"/>
                <a:cs typeface="+mn-cs"/>
                <a:sym typeface="Helvetica"/>
              </a:defRPr>
            </a:pPr>
            <a:r>
              <a:t>Viral Communications</a:t>
            </a:r>
          </a:p>
          <a:p>
            <a:pPr marL="0" indent="0" algn="l" defTabSz="457200">
              <a:lnSpc>
                <a:spcPts val="1800"/>
              </a:lnSpc>
              <a:defRPr b="1" sz="1200">
                <a:latin typeface="+mn-lt"/>
                <a:ea typeface="+mn-ea"/>
                <a:cs typeface="+mn-cs"/>
                <a:sym typeface="Helvetica"/>
              </a:defRPr>
            </a:pPr>
            <a:r>
              <a:t>September 2018</a:t>
            </a:r>
          </a:p>
        </p:txBody>
      </p:sp>
      <p:sp>
        <p:nvSpPr>
          <p:cNvPr id="359" name="Andrew Lippman"/>
          <p:cNvSpPr txBox="1"/>
          <p:nvPr>
            <p:ph type="body" idx="14"/>
          </p:nvPr>
        </p:nvSpPr>
        <p:spPr>
          <a:prstGeom prst="rect">
            <a:avLst/>
          </a:prstGeom>
        </p:spPr>
        <p:txBody>
          <a:bodyPr/>
          <a:lstStyle/>
          <a:p>
            <a:pPr marL="0" indent="0" algn="l" defTabSz="457200">
              <a:lnSpc>
                <a:spcPts val="1800"/>
              </a:lnSpc>
              <a:defRPr sz="1200">
                <a:latin typeface="+mn-lt"/>
                <a:ea typeface="+mn-ea"/>
                <a:cs typeface="+mn-cs"/>
                <a:sym typeface="Helvetica"/>
              </a:defRPr>
            </a:pPr>
            <a:r>
              <a:t>Andrew Lippman</a:t>
            </a:r>
          </a:p>
          <a:p>
            <a:pPr marL="0" indent="0" algn="l" defTabSz="457200">
              <a:lnSpc>
                <a:spcPts val="1800"/>
              </a:lnSpc>
              <a:defRPr sz="1200">
                <a:latin typeface="+mn-lt"/>
                <a:ea typeface="+mn-ea"/>
                <a:cs typeface="+mn-cs"/>
                <a:sym typeface="Helvetica"/>
              </a:defRPr>
            </a:pPr>
          </a:p>
        </p:txBody>
      </p:sp>
      <p:sp>
        <p:nvSpPr>
          <p:cNvPr id="360" name="Obama’s Lost Army"/>
          <p:cNvSpPr txBox="1"/>
          <p:nvPr/>
        </p:nvSpPr>
        <p:spPr>
          <a:xfrm>
            <a:off x="417987" y="416026"/>
            <a:ext cx="11393529" cy="6645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364066">
              <a:lnSpc>
                <a:spcPts val="4300"/>
              </a:lnSpc>
              <a:defRPr b="1" sz="4200">
                <a:solidFill>
                  <a:schemeClr val="accent3">
                    <a:lumOff val="44000"/>
                  </a:schemeClr>
                </a:solidFill>
                <a:latin typeface="+mn-lt"/>
                <a:ea typeface="+mn-ea"/>
                <a:cs typeface="+mn-cs"/>
                <a:sym typeface="Helvetica"/>
              </a:defRPr>
            </a:lvl1pPr>
          </a:lstStyle>
          <a:p>
            <a:pPr/>
            <a:r>
              <a:t>Obama’s Lost Army</a:t>
            </a:r>
          </a:p>
        </p:txBody>
      </p:sp>
      <p:sp>
        <p:nvSpPr>
          <p:cNvPr id="3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2" name="Facebook’s 61 million person test…"/>
          <p:cNvSpPr txBox="1"/>
          <p:nvPr/>
        </p:nvSpPr>
        <p:spPr>
          <a:xfrm>
            <a:off x="488213" y="2552809"/>
            <a:ext cx="13390226"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r>
              <a:t>Facebook’s 61 million person test</a:t>
            </a:r>
          </a:p>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p>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r>
              <a:t>People follow celebrities</a:t>
            </a:r>
          </a:p>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p>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r>
              <a:t>Canvassing works</a:t>
            </a:r>
          </a:p>
        </p:txBody>
      </p:sp>
      <p:sp>
        <p:nvSpPr>
          <p:cNvPr id="363" name="Actions, respect, grassroots"/>
          <p:cNvSpPr txBox="1"/>
          <p:nvPr/>
        </p:nvSpPr>
        <p:spPr>
          <a:xfrm>
            <a:off x="8556824" y="7346130"/>
            <a:ext cx="7179887" cy="5249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lnSpc>
                <a:spcPts val="3300"/>
              </a:lnSpc>
              <a:defRPr b="1" sz="2900">
                <a:solidFill>
                  <a:srgbClr val="E8A433"/>
                </a:solidFill>
                <a:latin typeface="+mn-lt"/>
                <a:ea typeface="+mn-ea"/>
                <a:cs typeface="+mn-cs"/>
                <a:sym typeface="Helvetica"/>
              </a:defRPr>
            </a:lvl1pPr>
          </a:lstStyle>
          <a:p>
            <a:pPr/>
            <a:r>
              <a:t>Actions, respect, grassroots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367" name="Viral Communications…"/>
          <p:cNvSpPr txBox="1"/>
          <p:nvPr>
            <p:ph type="body" idx="13"/>
          </p:nvPr>
        </p:nvSpPr>
        <p:spPr>
          <a:prstGeom prst="rect">
            <a:avLst/>
          </a:prstGeom>
        </p:spPr>
        <p:txBody>
          <a:bodyPr/>
          <a:lstStyle/>
          <a:p>
            <a:pPr marL="0" indent="0" algn="l" defTabSz="457200">
              <a:lnSpc>
                <a:spcPts val="1800"/>
              </a:lnSpc>
              <a:defRPr b="1" sz="1200">
                <a:latin typeface="+mn-lt"/>
                <a:ea typeface="+mn-ea"/>
                <a:cs typeface="+mn-cs"/>
                <a:sym typeface="Helvetica"/>
              </a:defRPr>
            </a:pPr>
            <a:r>
              <a:t>Viral Communications</a:t>
            </a:r>
          </a:p>
          <a:p>
            <a:pPr marL="0" indent="0" algn="l" defTabSz="457200">
              <a:lnSpc>
                <a:spcPts val="1800"/>
              </a:lnSpc>
              <a:defRPr b="1" sz="1200">
                <a:latin typeface="+mn-lt"/>
                <a:ea typeface="+mn-ea"/>
                <a:cs typeface="+mn-cs"/>
                <a:sym typeface="Helvetica"/>
              </a:defRPr>
            </a:pPr>
            <a:r>
              <a:t>September 2018</a:t>
            </a:r>
          </a:p>
        </p:txBody>
      </p:sp>
      <p:sp>
        <p:nvSpPr>
          <p:cNvPr id="368" name="Andrew Lippman"/>
          <p:cNvSpPr txBox="1"/>
          <p:nvPr>
            <p:ph type="body" idx="14"/>
          </p:nvPr>
        </p:nvSpPr>
        <p:spPr>
          <a:prstGeom prst="rect">
            <a:avLst/>
          </a:prstGeom>
        </p:spPr>
        <p:txBody>
          <a:bodyPr/>
          <a:lstStyle/>
          <a:p>
            <a:pPr marL="0" indent="0" algn="l" defTabSz="457200">
              <a:lnSpc>
                <a:spcPts val="1800"/>
              </a:lnSpc>
              <a:defRPr sz="1200">
                <a:latin typeface="+mn-lt"/>
                <a:ea typeface="+mn-ea"/>
                <a:cs typeface="+mn-cs"/>
                <a:sym typeface="Helvetica"/>
              </a:defRPr>
            </a:pPr>
            <a:r>
              <a:t>Andrew Lippman</a:t>
            </a:r>
          </a:p>
          <a:p>
            <a:pPr marL="0" indent="0" algn="l" defTabSz="457200">
              <a:lnSpc>
                <a:spcPts val="1800"/>
              </a:lnSpc>
              <a:defRPr sz="1200">
                <a:latin typeface="+mn-lt"/>
                <a:ea typeface="+mn-ea"/>
                <a:cs typeface="+mn-cs"/>
                <a:sym typeface="Helvetica"/>
              </a:defRPr>
            </a:pPr>
          </a:p>
        </p:txBody>
      </p:sp>
      <p:sp>
        <p:nvSpPr>
          <p:cNvPr id="369" name="Our Job:  Design, Test, Learn"/>
          <p:cNvSpPr txBox="1"/>
          <p:nvPr/>
        </p:nvSpPr>
        <p:spPr>
          <a:xfrm>
            <a:off x="417987" y="416026"/>
            <a:ext cx="11393529" cy="6645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364066">
              <a:lnSpc>
                <a:spcPts val="4300"/>
              </a:lnSpc>
              <a:defRPr b="1" sz="4200">
                <a:solidFill>
                  <a:schemeClr val="accent3">
                    <a:lumOff val="44000"/>
                  </a:schemeClr>
                </a:solidFill>
                <a:latin typeface="+mn-lt"/>
                <a:ea typeface="+mn-ea"/>
                <a:cs typeface="+mn-cs"/>
                <a:sym typeface="Helvetica"/>
              </a:defRPr>
            </a:lvl1pPr>
          </a:lstStyle>
          <a:p>
            <a:pPr/>
            <a:r>
              <a:t>Our Job:  Design, Test, Learn</a:t>
            </a:r>
          </a:p>
        </p:txBody>
      </p:sp>
      <p:sp>
        <p:nvSpPr>
          <p:cNvPr id="370" name="Slide Number"/>
          <p:cNvSpPr txBox="1"/>
          <p:nvPr>
            <p:ph type="sldNum" sz="quarter" idx="2"/>
          </p:nvPr>
        </p:nvSpPr>
        <p:spPr>
          <a:xfrm>
            <a:off x="15552973" y="8211208"/>
            <a:ext cx="266229" cy="2730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1" name="Projects will require all sorts of contributions:  coding, data gathering, field work, analysis, writeup.  Most of all, sweat and time.…"/>
          <p:cNvSpPr txBox="1"/>
          <p:nvPr/>
        </p:nvSpPr>
        <p:spPr>
          <a:xfrm>
            <a:off x="488213" y="2552809"/>
            <a:ext cx="13390226"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r>
              <a:t>Projects will require all sorts of contributions:  coding, data gathering, field work, analysis, writeup.  Most of all, sweat and time.</a:t>
            </a:r>
          </a:p>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p>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r>
              <a:t>If there are resources needed, we can talk about that individually.  </a:t>
            </a:r>
          </a:p>
        </p:txBody>
      </p:sp>
      <p:sp>
        <p:nvSpPr>
          <p:cNvPr id="372" name="External influence, Lost Army redux"/>
          <p:cNvSpPr txBox="1"/>
          <p:nvPr/>
        </p:nvSpPr>
        <p:spPr>
          <a:xfrm>
            <a:off x="8556824" y="7346130"/>
            <a:ext cx="7179887" cy="5249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lnSpc>
                <a:spcPts val="3300"/>
              </a:lnSpc>
              <a:defRPr b="1" sz="2900">
                <a:solidFill>
                  <a:srgbClr val="E8A433"/>
                </a:solidFill>
                <a:latin typeface="+mn-lt"/>
                <a:ea typeface="+mn-ea"/>
                <a:cs typeface="+mn-cs"/>
                <a:sym typeface="Helvetica"/>
              </a:defRPr>
            </a:lvl1pPr>
          </a:lstStyle>
          <a:p>
            <a:pPr/>
            <a:r>
              <a:t>External influence, Lost Army redux</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170" name="Viral Communications…"/>
          <p:cNvSpPr txBox="1"/>
          <p:nvPr>
            <p:ph type="body" idx="13"/>
          </p:nvPr>
        </p:nvSpPr>
        <p:spPr>
          <a:prstGeom prst="rect">
            <a:avLst/>
          </a:prstGeom>
        </p:spPr>
        <p:txBody>
          <a:bodyPr/>
          <a:lstStyle/>
          <a:p>
            <a:pPr marL="0" indent="0" algn="l" defTabSz="457200">
              <a:lnSpc>
                <a:spcPts val="1800"/>
              </a:lnSpc>
              <a:defRPr b="1" sz="1200">
                <a:latin typeface="+mn-lt"/>
                <a:ea typeface="+mn-ea"/>
                <a:cs typeface="+mn-cs"/>
                <a:sym typeface="Helvetica"/>
              </a:defRPr>
            </a:pPr>
            <a:r>
              <a:t>Viral Communications</a:t>
            </a:r>
          </a:p>
          <a:p>
            <a:pPr marL="0" indent="0" algn="l" defTabSz="457200">
              <a:lnSpc>
                <a:spcPts val="1800"/>
              </a:lnSpc>
              <a:defRPr b="1" sz="1200">
                <a:latin typeface="+mn-lt"/>
                <a:ea typeface="+mn-ea"/>
                <a:cs typeface="+mn-cs"/>
                <a:sym typeface="Helvetica"/>
              </a:defRPr>
            </a:pPr>
            <a:r>
              <a:t>September 2018</a:t>
            </a:r>
          </a:p>
        </p:txBody>
      </p:sp>
      <p:sp>
        <p:nvSpPr>
          <p:cNvPr id="171" name="Andrew Lippman"/>
          <p:cNvSpPr txBox="1"/>
          <p:nvPr>
            <p:ph type="body" idx="14"/>
          </p:nvPr>
        </p:nvSpPr>
        <p:spPr>
          <a:xfrm>
            <a:off x="13324780" y="8217222"/>
            <a:ext cx="2400384" cy="563370"/>
          </a:xfrm>
          <a:prstGeom prst="rect">
            <a:avLst/>
          </a:prstGeom>
        </p:spPr>
        <p:txBody>
          <a:bodyPr/>
          <a:lstStyle/>
          <a:p>
            <a:pPr marL="0" indent="0" algn="l" defTabSz="457200">
              <a:lnSpc>
                <a:spcPts val="1200"/>
              </a:lnSpc>
              <a:defRPr sz="1200">
                <a:latin typeface="+mn-lt"/>
                <a:ea typeface="+mn-ea"/>
                <a:cs typeface="+mn-cs"/>
                <a:sym typeface="Helvetica"/>
              </a:defRPr>
            </a:pPr>
            <a:r>
              <a:t>Andrew Lippman</a:t>
            </a:r>
          </a:p>
          <a:p>
            <a:pPr marL="0" indent="0" algn="l" defTabSz="457200">
              <a:lnSpc>
                <a:spcPts val="1200"/>
              </a:lnSpc>
              <a:defRPr sz="1200">
                <a:latin typeface="+mn-lt"/>
                <a:ea typeface="+mn-ea"/>
                <a:cs typeface="+mn-cs"/>
                <a:sym typeface="Helvetica"/>
              </a:defRPr>
            </a:pPr>
          </a:p>
        </p:txBody>
      </p:sp>
      <p:sp>
        <p:nvSpPr>
          <p:cNvPr id="172" name="Context:  Polarization"/>
          <p:cNvSpPr txBox="1"/>
          <p:nvPr/>
        </p:nvSpPr>
        <p:spPr>
          <a:xfrm>
            <a:off x="417987" y="416026"/>
            <a:ext cx="11393529" cy="6645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364066">
              <a:lnSpc>
                <a:spcPts val="4300"/>
              </a:lnSpc>
              <a:defRPr b="1" sz="4200">
                <a:solidFill>
                  <a:schemeClr val="accent3">
                    <a:lumOff val="44000"/>
                  </a:schemeClr>
                </a:solidFill>
                <a:latin typeface="+mn-lt"/>
                <a:ea typeface="+mn-ea"/>
                <a:cs typeface="+mn-cs"/>
                <a:sym typeface="Helvetica"/>
              </a:defRPr>
            </a:lvl1pPr>
          </a:lstStyle>
          <a:p>
            <a:pPr/>
            <a:r>
              <a:t>Context:  Polarization</a:t>
            </a:r>
          </a:p>
        </p:txBody>
      </p:sp>
      <p:sp>
        <p:nvSpPr>
          <p:cNvPr id="173" name="http://www.people-press.org/2017/10/05/1-partisan-divides-over-political-values-widen/"/>
          <p:cNvSpPr txBox="1"/>
          <p:nvPr/>
        </p:nvSpPr>
        <p:spPr>
          <a:xfrm>
            <a:off x="303660" y="7346130"/>
            <a:ext cx="15471151" cy="5249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lnSpc>
                <a:spcPts val="3300"/>
              </a:lnSpc>
              <a:defRPr b="1" sz="2900">
                <a:solidFill>
                  <a:srgbClr val="E8A433"/>
                </a:solidFill>
                <a:latin typeface="+mn-lt"/>
                <a:ea typeface="+mn-ea"/>
                <a:cs typeface="+mn-cs"/>
                <a:sym typeface="Helvetica"/>
              </a:defRPr>
            </a:lvl1pPr>
          </a:lstStyle>
          <a:p>
            <a:pPr/>
            <a:r>
              <a:t>http://www.people-press.org/2017/10/05/1-partisan-divides-over-political-values-widen/</a:t>
            </a:r>
          </a:p>
        </p:txBody>
      </p:sp>
      <p:sp>
        <p:nvSpPr>
          <p:cNvPr id="174" name="Slide Number"/>
          <p:cNvSpPr txBox="1"/>
          <p:nvPr>
            <p:ph type="sldNum" sz="quarter" idx="2"/>
          </p:nvPr>
        </p:nvSpPr>
        <p:spPr>
          <a:xfrm>
            <a:off x="15626494" y="8211208"/>
            <a:ext cx="192708" cy="2730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5" name="Pew_Mix.png" descr="Pew_Mix.png"/>
          <p:cNvPicPr>
            <a:picLocks noChangeAspect="1"/>
          </p:cNvPicPr>
          <p:nvPr/>
        </p:nvPicPr>
        <p:blipFill>
          <a:blip r:embed="rId3">
            <a:extLst/>
          </a:blip>
          <a:stretch>
            <a:fillRect/>
          </a:stretch>
        </p:blipFill>
        <p:spPr>
          <a:xfrm>
            <a:off x="254136" y="1711447"/>
            <a:ext cx="7488129" cy="4609880"/>
          </a:xfrm>
          <a:prstGeom prst="rect">
            <a:avLst/>
          </a:prstGeom>
          <a:ln w="12700">
            <a:miter lim="400000"/>
          </a:ln>
        </p:spPr>
      </p:pic>
      <p:pic>
        <p:nvPicPr>
          <p:cNvPr id="176" name="Pew_Divide.png" descr="Pew_Divide.png"/>
          <p:cNvPicPr>
            <a:picLocks noChangeAspect="1"/>
          </p:cNvPicPr>
          <p:nvPr/>
        </p:nvPicPr>
        <p:blipFill>
          <a:blip r:embed="rId4">
            <a:extLst/>
          </a:blip>
          <a:stretch>
            <a:fillRect/>
          </a:stretch>
        </p:blipFill>
        <p:spPr>
          <a:xfrm>
            <a:off x="7974613" y="1008807"/>
            <a:ext cx="8128001" cy="57912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180" name="Viral Communications…"/>
          <p:cNvSpPr txBox="1"/>
          <p:nvPr>
            <p:ph type="body" idx="13"/>
          </p:nvPr>
        </p:nvSpPr>
        <p:spPr>
          <a:prstGeom prst="rect">
            <a:avLst/>
          </a:prstGeom>
        </p:spPr>
        <p:txBody>
          <a:bodyPr/>
          <a:lstStyle/>
          <a:p>
            <a:pPr marL="0" indent="0" algn="l" defTabSz="457200">
              <a:lnSpc>
                <a:spcPts val="1800"/>
              </a:lnSpc>
              <a:defRPr b="1" sz="1200">
                <a:latin typeface="+mn-lt"/>
                <a:ea typeface="+mn-ea"/>
                <a:cs typeface="+mn-cs"/>
                <a:sym typeface="Helvetica"/>
              </a:defRPr>
            </a:pPr>
            <a:r>
              <a:t>Viral Communications</a:t>
            </a:r>
          </a:p>
          <a:p>
            <a:pPr marL="0" indent="0" algn="l" defTabSz="457200">
              <a:lnSpc>
                <a:spcPts val="1800"/>
              </a:lnSpc>
              <a:defRPr b="1" sz="1200">
                <a:latin typeface="+mn-lt"/>
                <a:ea typeface="+mn-ea"/>
                <a:cs typeface="+mn-cs"/>
                <a:sym typeface="Helvetica"/>
              </a:defRPr>
            </a:pPr>
            <a:r>
              <a:t>September 2018</a:t>
            </a:r>
          </a:p>
        </p:txBody>
      </p:sp>
      <p:sp>
        <p:nvSpPr>
          <p:cNvPr id="181" name="Andrew Lippman"/>
          <p:cNvSpPr txBox="1"/>
          <p:nvPr>
            <p:ph type="body" idx="14"/>
          </p:nvPr>
        </p:nvSpPr>
        <p:spPr>
          <a:xfrm>
            <a:off x="13324780" y="8217222"/>
            <a:ext cx="2400384" cy="563370"/>
          </a:xfrm>
          <a:prstGeom prst="rect">
            <a:avLst/>
          </a:prstGeom>
        </p:spPr>
        <p:txBody>
          <a:bodyPr/>
          <a:lstStyle/>
          <a:p>
            <a:pPr marL="0" indent="0" algn="l" defTabSz="457200">
              <a:lnSpc>
                <a:spcPts val="1200"/>
              </a:lnSpc>
              <a:defRPr sz="1200">
                <a:latin typeface="+mn-lt"/>
                <a:ea typeface="+mn-ea"/>
                <a:cs typeface="+mn-cs"/>
                <a:sym typeface="Helvetica"/>
              </a:defRPr>
            </a:pPr>
            <a:r>
              <a:t>Andrew Lippman</a:t>
            </a:r>
          </a:p>
          <a:p>
            <a:pPr marL="0" indent="0" algn="l" defTabSz="457200">
              <a:lnSpc>
                <a:spcPts val="1200"/>
              </a:lnSpc>
              <a:defRPr sz="1200">
                <a:latin typeface="+mn-lt"/>
                <a:ea typeface="+mn-ea"/>
                <a:cs typeface="+mn-cs"/>
                <a:sym typeface="Helvetica"/>
              </a:defRPr>
            </a:pPr>
          </a:p>
        </p:txBody>
      </p:sp>
      <p:sp>
        <p:nvSpPr>
          <p:cNvPr id="182" name="Communications"/>
          <p:cNvSpPr txBox="1"/>
          <p:nvPr/>
        </p:nvSpPr>
        <p:spPr>
          <a:xfrm>
            <a:off x="417987" y="416026"/>
            <a:ext cx="11393529" cy="6645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364066">
              <a:lnSpc>
                <a:spcPts val="4300"/>
              </a:lnSpc>
              <a:defRPr b="1" sz="4200">
                <a:solidFill>
                  <a:schemeClr val="accent3">
                    <a:lumOff val="44000"/>
                  </a:schemeClr>
                </a:solidFill>
                <a:latin typeface="+mn-lt"/>
                <a:ea typeface="+mn-ea"/>
                <a:cs typeface="+mn-cs"/>
                <a:sym typeface="Helvetica"/>
              </a:defRPr>
            </a:lvl1pPr>
          </a:lstStyle>
          <a:p>
            <a:pPr/>
            <a:r>
              <a:t>Communications</a:t>
            </a:r>
          </a:p>
        </p:txBody>
      </p:sp>
      <p:sp>
        <p:nvSpPr>
          <p:cNvPr id="183" name="Rectangle"/>
          <p:cNvSpPr/>
          <p:nvPr/>
        </p:nvSpPr>
        <p:spPr>
          <a:xfrm>
            <a:off x="767517" y="1534835"/>
            <a:ext cx="14817357" cy="6559256"/>
          </a:xfrm>
          <a:prstGeom prst="rect">
            <a:avLst/>
          </a:prstGeom>
          <a:solidFill>
            <a:schemeClr val="accent3">
              <a:lumOff val="44000"/>
            </a:schemeClr>
          </a:solidFill>
          <a:ln w="25400">
            <a:solidFill>
              <a:schemeClr val="accent1"/>
            </a:solidFill>
            <a:bevel/>
          </a:ln>
        </p:spPr>
        <p:txBody>
          <a:bodyPr lIns="45719" rIns="45719"/>
          <a:lstStyle/>
          <a:p>
            <a:pPr/>
          </a:p>
        </p:txBody>
      </p:sp>
      <p:pic>
        <p:nvPicPr>
          <p:cNvPr id="184" name="160411_Full_Print_NW.pdf" descr="160411_Full_Print_NW.pdf"/>
          <p:cNvPicPr>
            <a:picLocks noChangeAspect="1"/>
          </p:cNvPicPr>
          <p:nvPr/>
        </p:nvPicPr>
        <p:blipFill>
          <a:blip r:embed="rId3">
            <a:extLst/>
          </a:blip>
          <a:stretch>
            <a:fillRect/>
          </a:stretch>
        </p:blipFill>
        <p:spPr>
          <a:xfrm rot="16200000">
            <a:off x="6151981" y="-4192023"/>
            <a:ext cx="5176844" cy="17256143"/>
          </a:xfrm>
          <a:prstGeom prst="rect">
            <a:avLst/>
          </a:prstGeom>
          <a:ln w="12700">
            <a:miter lim="400000"/>
          </a:ln>
        </p:spPr>
      </p:pic>
      <p:sp>
        <p:nvSpPr>
          <p:cNvPr id="185" name="Slide Number"/>
          <p:cNvSpPr txBox="1"/>
          <p:nvPr>
            <p:ph type="sldNum" sz="quarter" idx="2"/>
          </p:nvPr>
        </p:nvSpPr>
        <p:spPr>
          <a:xfrm>
            <a:off x="15626494" y="8211208"/>
            <a:ext cx="192708" cy="2730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slow"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189" name="Viral Communications…"/>
          <p:cNvSpPr txBox="1"/>
          <p:nvPr>
            <p:ph type="body" idx="13"/>
          </p:nvPr>
        </p:nvSpPr>
        <p:spPr>
          <a:prstGeom prst="rect">
            <a:avLst/>
          </a:prstGeom>
        </p:spPr>
        <p:txBody>
          <a:bodyPr/>
          <a:lstStyle/>
          <a:p>
            <a:pPr marL="0" indent="0" algn="l" defTabSz="457200">
              <a:lnSpc>
                <a:spcPts val="1800"/>
              </a:lnSpc>
              <a:defRPr b="1" sz="1200">
                <a:latin typeface="+mn-lt"/>
                <a:ea typeface="+mn-ea"/>
                <a:cs typeface="+mn-cs"/>
                <a:sym typeface="Helvetica"/>
              </a:defRPr>
            </a:pPr>
            <a:r>
              <a:t>Viral Communications</a:t>
            </a:r>
          </a:p>
          <a:p>
            <a:pPr marL="0" indent="0" algn="l" defTabSz="457200">
              <a:lnSpc>
                <a:spcPts val="1800"/>
              </a:lnSpc>
              <a:defRPr b="1" sz="1200">
                <a:latin typeface="+mn-lt"/>
                <a:ea typeface="+mn-ea"/>
                <a:cs typeface="+mn-cs"/>
                <a:sym typeface="Helvetica"/>
              </a:defRPr>
            </a:pPr>
            <a:r>
              <a:t>September 2018</a:t>
            </a:r>
          </a:p>
        </p:txBody>
      </p:sp>
      <p:sp>
        <p:nvSpPr>
          <p:cNvPr id="190" name="Andrew Lippman"/>
          <p:cNvSpPr txBox="1"/>
          <p:nvPr>
            <p:ph type="body" idx="14"/>
          </p:nvPr>
        </p:nvSpPr>
        <p:spPr>
          <a:prstGeom prst="rect">
            <a:avLst/>
          </a:prstGeom>
        </p:spPr>
        <p:txBody>
          <a:bodyPr/>
          <a:lstStyle/>
          <a:p>
            <a:pPr marL="0" indent="0" algn="l" defTabSz="457200">
              <a:lnSpc>
                <a:spcPts val="1800"/>
              </a:lnSpc>
              <a:defRPr sz="1200">
                <a:latin typeface="+mn-lt"/>
                <a:ea typeface="+mn-ea"/>
                <a:cs typeface="+mn-cs"/>
                <a:sym typeface="Helvetica"/>
              </a:defRPr>
            </a:pPr>
            <a:r>
              <a:t>Andrew Lippman</a:t>
            </a:r>
          </a:p>
          <a:p>
            <a:pPr marL="0" indent="0" algn="l" defTabSz="457200">
              <a:lnSpc>
                <a:spcPts val="1800"/>
              </a:lnSpc>
              <a:defRPr sz="1200">
                <a:latin typeface="+mn-lt"/>
                <a:ea typeface="+mn-ea"/>
                <a:cs typeface="+mn-cs"/>
                <a:sym typeface="Helvetica"/>
              </a:defRPr>
            </a:pPr>
          </a:p>
        </p:txBody>
      </p:sp>
      <p:sp>
        <p:nvSpPr>
          <p:cNvPr id="191" name="Networks"/>
          <p:cNvSpPr txBox="1"/>
          <p:nvPr/>
        </p:nvSpPr>
        <p:spPr>
          <a:xfrm>
            <a:off x="417987" y="416026"/>
            <a:ext cx="11393529" cy="6645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364066">
              <a:lnSpc>
                <a:spcPts val="4300"/>
              </a:lnSpc>
              <a:defRPr b="1" sz="4200">
                <a:solidFill>
                  <a:schemeClr val="accent3">
                    <a:lumOff val="44000"/>
                  </a:schemeClr>
                </a:solidFill>
                <a:latin typeface="+mn-lt"/>
                <a:ea typeface="+mn-ea"/>
                <a:cs typeface="+mn-cs"/>
                <a:sym typeface="Helvetica"/>
              </a:defRPr>
            </a:lvl1pPr>
          </a:lstStyle>
          <a:p>
            <a:pPr/>
            <a:r>
              <a:t>Networks</a:t>
            </a:r>
          </a:p>
        </p:txBody>
      </p:sp>
      <p:pic>
        <p:nvPicPr>
          <p:cNvPr id="192" name="Snowden.pdf" descr="Snowden.pdf"/>
          <p:cNvPicPr>
            <a:picLocks noChangeAspect="1"/>
          </p:cNvPicPr>
          <p:nvPr/>
        </p:nvPicPr>
        <p:blipFill>
          <a:blip r:embed="rId3">
            <a:extLst/>
          </a:blip>
          <a:stretch>
            <a:fillRect/>
          </a:stretch>
        </p:blipFill>
        <p:spPr>
          <a:xfrm>
            <a:off x="-236516" y="3524999"/>
            <a:ext cx="16256001" cy="4003770"/>
          </a:xfrm>
          <a:prstGeom prst="rect">
            <a:avLst/>
          </a:prstGeom>
          <a:ln w="12700">
            <a:miter lim="400000"/>
          </a:ln>
        </p:spPr>
      </p:pic>
      <p:sp>
        <p:nvSpPr>
          <p:cNvPr id="193" name="Slide Number"/>
          <p:cNvSpPr txBox="1"/>
          <p:nvPr>
            <p:ph type="sldNum" sz="quarter" idx="2"/>
          </p:nvPr>
        </p:nvSpPr>
        <p:spPr>
          <a:xfrm>
            <a:off x="15626494" y="8211208"/>
            <a:ext cx="192708" cy="2730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197" name="Viral Communications…"/>
          <p:cNvSpPr txBox="1"/>
          <p:nvPr>
            <p:ph type="body" idx="13"/>
          </p:nvPr>
        </p:nvSpPr>
        <p:spPr>
          <a:prstGeom prst="rect">
            <a:avLst/>
          </a:prstGeom>
        </p:spPr>
        <p:txBody>
          <a:bodyPr/>
          <a:lstStyle/>
          <a:p>
            <a:pPr marL="0" indent="0" algn="l" defTabSz="457200">
              <a:lnSpc>
                <a:spcPts val="1800"/>
              </a:lnSpc>
              <a:defRPr b="1" sz="1200">
                <a:latin typeface="+mn-lt"/>
                <a:ea typeface="+mn-ea"/>
                <a:cs typeface="+mn-cs"/>
                <a:sym typeface="Helvetica"/>
              </a:defRPr>
            </a:pPr>
            <a:r>
              <a:t>Viral Communications</a:t>
            </a:r>
          </a:p>
          <a:p>
            <a:pPr marL="0" indent="0" algn="l" defTabSz="457200">
              <a:lnSpc>
                <a:spcPts val="1800"/>
              </a:lnSpc>
              <a:defRPr b="1" sz="1200">
                <a:latin typeface="+mn-lt"/>
                <a:ea typeface="+mn-ea"/>
                <a:cs typeface="+mn-cs"/>
                <a:sym typeface="Helvetica"/>
              </a:defRPr>
            </a:pPr>
            <a:r>
              <a:t>September 2018</a:t>
            </a:r>
          </a:p>
        </p:txBody>
      </p:sp>
      <p:sp>
        <p:nvSpPr>
          <p:cNvPr id="198" name="Andrew Lippman"/>
          <p:cNvSpPr txBox="1"/>
          <p:nvPr>
            <p:ph type="body" idx="14"/>
          </p:nvPr>
        </p:nvSpPr>
        <p:spPr>
          <a:xfrm>
            <a:off x="13324780" y="8217222"/>
            <a:ext cx="2400384" cy="563370"/>
          </a:xfrm>
          <a:prstGeom prst="rect">
            <a:avLst/>
          </a:prstGeom>
        </p:spPr>
        <p:txBody>
          <a:bodyPr/>
          <a:lstStyle/>
          <a:p>
            <a:pPr marL="0" indent="0" algn="l" defTabSz="457200">
              <a:lnSpc>
                <a:spcPts val="1200"/>
              </a:lnSpc>
              <a:defRPr sz="1200">
                <a:latin typeface="+mn-lt"/>
                <a:ea typeface="+mn-ea"/>
                <a:cs typeface="+mn-cs"/>
                <a:sym typeface="Helvetica"/>
              </a:defRPr>
            </a:pPr>
            <a:r>
              <a:t>Andrew Lippman</a:t>
            </a:r>
          </a:p>
          <a:p>
            <a:pPr marL="0" indent="0" algn="l" defTabSz="457200">
              <a:lnSpc>
                <a:spcPts val="1200"/>
              </a:lnSpc>
              <a:defRPr sz="1200">
                <a:latin typeface="+mn-lt"/>
                <a:ea typeface="+mn-ea"/>
                <a:cs typeface="+mn-cs"/>
                <a:sym typeface="Helvetica"/>
              </a:defRPr>
            </a:pPr>
          </a:p>
        </p:txBody>
      </p:sp>
      <p:sp>
        <p:nvSpPr>
          <p:cNvPr id="199" name="Who Else Says So?"/>
          <p:cNvSpPr txBox="1"/>
          <p:nvPr/>
        </p:nvSpPr>
        <p:spPr>
          <a:xfrm>
            <a:off x="417987" y="287332"/>
            <a:ext cx="11393529" cy="8341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gn="l" defTabSz="364066">
              <a:lnSpc>
                <a:spcPts val="5600"/>
              </a:lnSpc>
              <a:defRPr b="1" sz="5600">
                <a:solidFill>
                  <a:schemeClr val="accent3">
                    <a:lumOff val="44000"/>
                  </a:schemeClr>
                </a:solidFill>
                <a:latin typeface="+mn-lt"/>
                <a:ea typeface="+mn-ea"/>
                <a:cs typeface="+mn-cs"/>
                <a:sym typeface="Helvetica"/>
              </a:defRPr>
            </a:lvl1pPr>
          </a:lstStyle>
          <a:p>
            <a:pPr/>
            <a:r>
              <a:t>Who Else Says So?</a:t>
            </a:r>
          </a:p>
        </p:txBody>
      </p:sp>
      <p:sp>
        <p:nvSpPr>
          <p:cNvPr id="200" name="But you know all this"/>
          <p:cNvSpPr txBox="1"/>
          <p:nvPr/>
        </p:nvSpPr>
        <p:spPr>
          <a:xfrm>
            <a:off x="9358142" y="7346130"/>
            <a:ext cx="6378569" cy="5249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lnSpc>
                <a:spcPts val="3300"/>
              </a:lnSpc>
              <a:defRPr b="1" sz="2900">
                <a:solidFill>
                  <a:srgbClr val="E8A433"/>
                </a:solidFill>
                <a:latin typeface="+mn-lt"/>
                <a:ea typeface="+mn-ea"/>
                <a:cs typeface="+mn-cs"/>
                <a:sym typeface="Helvetica"/>
              </a:defRPr>
            </a:lvl1pPr>
          </a:lstStyle>
          <a:p>
            <a:pPr/>
            <a:r>
              <a:t>But you know all this</a:t>
            </a:r>
          </a:p>
        </p:txBody>
      </p:sp>
      <p:sp>
        <p:nvSpPr>
          <p:cNvPr id="201" name="Strangers in Their Own Land, Hochschild  We are in line for the American dream and undeserving   people are cutting ahead……"/>
          <p:cNvSpPr txBox="1"/>
          <p:nvPr/>
        </p:nvSpPr>
        <p:spPr>
          <a:xfrm>
            <a:off x="327717" y="1337621"/>
            <a:ext cx="14735100" cy="665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spcBef>
                <a:spcPts val="1000"/>
              </a:spcBef>
              <a:tabLst>
                <a:tab pos="1397000" algn="l"/>
              </a:tabLst>
              <a:defRPr b="1" sz="3200">
                <a:solidFill>
                  <a:schemeClr val="accent3">
                    <a:lumOff val="44000"/>
                  </a:schemeClr>
                </a:solidFill>
                <a:latin typeface="+mn-lt"/>
                <a:ea typeface="+mn-ea"/>
                <a:cs typeface="+mn-cs"/>
                <a:sym typeface="Helvetica"/>
              </a:defRPr>
            </a:pPr>
            <a:r>
              <a:t>Strangers in Their Own Land, Hochschild</a:t>
            </a:r>
            <a:br/>
            <a:r>
              <a:t>	We are in line for the American dream and undeserving </a:t>
            </a:r>
            <a:br/>
            <a:r>
              <a:t>	people are cutting ahead…</a:t>
            </a:r>
          </a:p>
          <a:p>
            <a:pPr algn="l" defTabSz="457200">
              <a:spcBef>
                <a:spcPts val="1000"/>
              </a:spcBef>
              <a:tabLst>
                <a:tab pos="1397000" algn="l"/>
              </a:tabLst>
              <a:defRPr b="1" sz="3200">
                <a:solidFill>
                  <a:schemeClr val="accent3">
                    <a:lumOff val="44000"/>
                  </a:schemeClr>
                </a:solidFill>
                <a:latin typeface="+mn-lt"/>
                <a:ea typeface="+mn-ea"/>
                <a:cs typeface="+mn-cs"/>
                <a:sym typeface="Helvetica"/>
              </a:defRPr>
            </a:pPr>
            <a:r>
              <a:t>The Politics of Resentment, Cramer</a:t>
            </a:r>
            <a:br/>
            <a:r>
              <a:t>	The city people have all the power, the money, and the</a:t>
            </a:r>
            <a:br/>
            <a:r>
              <a:t>	don’t respect us…</a:t>
            </a:r>
          </a:p>
          <a:p>
            <a:pPr algn="l" defTabSz="457200">
              <a:spcBef>
                <a:spcPts val="1000"/>
              </a:spcBef>
              <a:tabLst>
                <a:tab pos="1397000" algn="l"/>
              </a:tabLst>
              <a:defRPr b="1" sz="3200">
                <a:solidFill>
                  <a:schemeClr val="accent3">
                    <a:lumOff val="44000"/>
                  </a:schemeClr>
                </a:solidFill>
                <a:latin typeface="+mn-lt"/>
                <a:ea typeface="+mn-ea"/>
                <a:cs typeface="+mn-cs"/>
                <a:sym typeface="Helvetica"/>
              </a:defRPr>
            </a:pPr>
            <a:r>
              <a:t>Capital in the Twenty-First Century, Piketty</a:t>
            </a:r>
            <a:br/>
            <a:r>
              <a:t>	The divide is getting worse and won’t likely improve</a:t>
            </a:r>
          </a:p>
          <a:p>
            <a:pPr algn="l" defTabSz="457200">
              <a:spcBef>
                <a:spcPts val="1000"/>
              </a:spcBef>
              <a:tabLst>
                <a:tab pos="1397000" algn="l"/>
              </a:tabLst>
              <a:defRPr b="1" sz="3200">
                <a:solidFill>
                  <a:srgbClr val="FFFD9F"/>
                </a:solidFill>
                <a:latin typeface="+mn-lt"/>
                <a:ea typeface="+mn-ea"/>
                <a:cs typeface="+mn-cs"/>
                <a:sym typeface="Helvetica"/>
              </a:defRPr>
            </a:pPr>
            <a:r>
              <a:t>Plus:</a:t>
            </a:r>
          </a:p>
          <a:p>
            <a:pPr algn="l" defTabSz="457200">
              <a:spcBef>
                <a:spcPts val="1000"/>
              </a:spcBef>
              <a:tabLst>
                <a:tab pos="1397000" algn="l"/>
              </a:tabLst>
              <a:defRPr b="1" sz="3200">
                <a:solidFill>
                  <a:schemeClr val="accent3">
                    <a:lumOff val="44000"/>
                  </a:schemeClr>
                </a:solidFill>
                <a:latin typeface="+mn-lt"/>
                <a:ea typeface="+mn-ea"/>
                <a:cs typeface="+mn-cs"/>
                <a:sym typeface="Helvetica"/>
              </a:defRPr>
            </a:pPr>
            <a:r>
              <a:t>Bowling Alone, Putnam, 2000; What’s the matter with Kansas, Frank, 2004</a:t>
            </a:r>
          </a:p>
          <a:p>
            <a:pPr algn="l" defTabSz="457200">
              <a:spcBef>
                <a:spcPts val="1000"/>
              </a:spcBef>
              <a:tabLst>
                <a:tab pos="1397000" algn="l"/>
              </a:tabLst>
              <a:defRPr b="1" sz="3200">
                <a:solidFill>
                  <a:schemeClr val="accent3">
                    <a:lumOff val="44000"/>
                  </a:schemeClr>
                </a:solidFill>
                <a:latin typeface="+mn-lt"/>
                <a:ea typeface="+mn-ea"/>
                <a:cs typeface="+mn-cs"/>
                <a:sym typeface="Helvetica"/>
              </a:defRPr>
            </a:pPr>
            <a:r>
              <a:t>Vosoughi:  Bad news travels fast</a:t>
            </a:r>
          </a:p>
        </p:txBody>
      </p:sp>
      <p:sp>
        <p:nvSpPr>
          <p:cNvPr id="202" name="Slide Number"/>
          <p:cNvSpPr txBox="1"/>
          <p:nvPr>
            <p:ph type="sldNum" sz="quarter" idx="2"/>
          </p:nvPr>
        </p:nvSpPr>
        <p:spPr>
          <a:xfrm>
            <a:off x="15626494" y="8211208"/>
            <a:ext cx="192708" cy="2730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206" name="Viral Communications…"/>
          <p:cNvSpPr txBox="1"/>
          <p:nvPr>
            <p:ph type="body" idx="13"/>
          </p:nvPr>
        </p:nvSpPr>
        <p:spPr>
          <a:prstGeom prst="rect">
            <a:avLst/>
          </a:prstGeom>
        </p:spPr>
        <p:txBody>
          <a:bodyPr/>
          <a:lstStyle/>
          <a:p>
            <a:pPr marL="0" indent="0" algn="l" defTabSz="457200">
              <a:lnSpc>
                <a:spcPts val="1800"/>
              </a:lnSpc>
              <a:defRPr b="1" sz="1200">
                <a:latin typeface="+mn-lt"/>
                <a:ea typeface="+mn-ea"/>
                <a:cs typeface="+mn-cs"/>
                <a:sym typeface="Helvetica"/>
              </a:defRPr>
            </a:pPr>
            <a:r>
              <a:t>Viral Communications</a:t>
            </a:r>
          </a:p>
          <a:p>
            <a:pPr marL="0" indent="0" algn="l" defTabSz="457200">
              <a:lnSpc>
                <a:spcPts val="1800"/>
              </a:lnSpc>
              <a:defRPr b="1" sz="1200">
                <a:latin typeface="+mn-lt"/>
                <a:ea typeface="+mn-ea"/>
                <a:cs typeface="+mn-cs"/>
                <a:sym typeface="Helvetica"/>
              </a:defRPr>
            </a:pPr>
            <a:r>
              <a:t>September 2018</a:t>
            </a:r>
          </a:p>
        </p:txBody>
      </p:sp>
      <p:sp>
        <p:nvSpPr>
          <p:cNvPr id="207" name="Andrew Lippman"/>
          <p:cNvSpPr txBox="1"/>
          <p:nvPr>
            <p:ph type="body" idx="14"/>
          </p:nvPr>
        </p:nvSpPr>
        <p:spPr>
          <a:xfrm>
            <a:off x="13324780" y="8217222"/>
            <a:ext cx="2400384" cy="563370"/>
          </a:xfrm>
          <a:prstGeom prst="rect">
            <a:avLst/>
          </a:prstGeom>
        </p:spPr>
        <p:txBody>
          <a:bodyPr/>
          <a:lstStyle/>
          <a:p>
            <a:pPr marL="0" indent="0" algn="l" defTabSz="457200">
              <a:lnSpc>
                <a:spcPts val="1200"/>
              </a:lnSpc>
              <a:defRPr sz="1200">
                <a:latin typeface="+mn-lt"/>
                <a:ea typeface="+mn-ea"/>
                <a:cs typeface="+mn-cs"/>
                <a:sym typeface="Helvetica"/>
              </a:defRPr>
            </a:pPr>
            <a:r>
              <a:t>Andrew Lippman</a:t>
            </a:r>
          </a:p>
          <a:p>
            <a:pPr marL="0" indent="0" algn="l" defTabSz="457200">
              <a:lnSpc>
                <a:spcPts val="1200"/>
              </a:lnSpc>
              <a:defRPr sz="1200">
                <a:latin typeface="+mn-lt"/>
                <a:ea typeface="+mn-ea"/>
                <a:cs typeface="+mn-cs"/>
                <a:sym typeface="Helvetica"/>
              </a:defRPr>
            </a:pPr>
          </a:p>
        </p:txBody>
      </p:sp>
      <p:sp>
        <p:nvSpPr>
          <p:cNvPr id="208" name="So Why the Abstruse Readings?"/>
          <p:cNvSpPr txBox="1"/>
          <p:nvPr/>
        </p:nvSpPr>
        <p:spPr>
          <a:xfrm>
            <a:off x="417987" y="287332"/>
            <a:ext cx="11393529" cy="8341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gn="l" defTabSz="364066">
              <a:lnSpc>
                <a:spcPts val="5600"/>
              </a:lnSpc>
              <a:defRPr b="1" sz="5600">
                <a:solidFill>
                  <a:schemeClr val="accent3">
                    <a:lumOff val="44000"/>
                  </a:schemeClr>
                </a:solidFill>
                <a:latin typeface="+mn-lt"/>
                <a:ea typeface="+mn-ea"/>
                <a:cs typeface="+mn-cs"/>
                <a:sym typeface="Helvetica"/>
              </a:defRPr>
            </a:lvl1pPr>
          </a:lstStyle>
          <a:p>
            <a:pPr>
              <a:defRPr sz="4800"/>
            </a:pPr>
            <a:r>
              <a:rPr sz="5600"/>
              <a:t>So Why the Abstruse Readings?</a:t>
            </a:r>
          </a:p>
        </p:txBody>
      </p:sp>
      <p:sp>
        <p:nvSpPr>
          <p:cNvPr id="209" name="How do we change deeply held views?"/>
          <p:cNvSpPr txBox="1"/>
          <p:nvPr/>
        </p:nvSpPr>
        <p:spPr>
          <a:xfrm>
            <a:off x="8556824" y="7346130"/>
            <a:ext cx="7179887" cy="5249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lnSpc>
                <a:spcPts val="3300"/>
              </a:lnSpc>
              <a:defRPr b="1" sz="2900">
                <a:solidFill>
                  <a:srgbClr val="E8A433"/>
                </a:solidFill>
                <a:latin typeface="+mn-lt"/>
                <a:ea typeface="+mn-ea"/>
                <a:cs typeface="+mn-cs"/>
                <a:sym typeface="Helvetica"/>
              </a:defRPr>
            </a:lvl1pPr>
          </a:lstStyle>
          <a:p>
            <a:pPr/>
            <a:r>
              <a:t>How do we change deeply held views?</a:t>
            </a:r>
          </a:p>
        </p:txBody>
      </p:sp>
      <p:sp>
        <p:nvSpPr>
          <p:cNvPr id="210" name="Confirmation bias:  We accept more of what we believe…"/>
          <p:cNvSpPr txBox="1"/>
          <p:nvPr/>
        </p:nvSpPr>
        <p:spPr>
          <a:xfrm>
            <a:off x="442357" y="1231899"/>
            <a:ext cx="14930883" cy="485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lvl="1" indent="228600" algn="l" defTabSz="457200">
              <a:spcBef>
                <a:spcPts val="1000"/>
              </a:spcBef>
              <a:defRPr b="1" sz="3200">
                <a:solidFill>
                  <a:srgbClr val="FDFB00"/>
                </a:solidFill>
                <a:latin typeface="+mn-lt"/>
                <a:ea typeface="+mn-ea"/>
                <a:cs typeface="+mn-cs"/>
                <a:sym typeface="Helvetica"/>
              </a:defRPr>
            </a:pPr>
            <a:r>
              <a:t>Confirmation bias:  We accept more of what we believe</a:t>
            </a:r>
          </a:p>
          <a:p>
            <a:pPr lvl="1" indent="228600" algn="l" defTabSz="457200">
              <a:spcBef>
                <a:spcPts val="1000"/>
              </a:spcBef>
              <a:defRPr b="1" sz="3200">
                <a:solidFill>
                  <a:srgbClr val="FDFB00"/>
                </a:solidFill>
                <a:latin typeface="+mn-lt"/>
                <a:ea typeface="+mn-ea"/>
                <a:cs typeface="+mn-cs"/>
                <a:sym typeface="Helvetica"/>
              </a:defRPr>
            </a:pPr>
            <a:r>
              <a:t>Confidence bias:  We think we are right more often than we are</a:t>
            </a:r>
          </a:p>
          <a:p>
            <a:pPr lvl="1" indent="228600" algn="l" defTabSz="457200">
              <a:spcBef>
                <a:spcPts val="1000"/>
              </a:spcBef>
              <a:defRPr b="1" sz="3200">
                <a:solidFill>
                  <a:srgbClr val="FDFB00"/>
                </a:solidFill>
                <a:latin typeface="+mn-lt"/>
                <a:ea typeface="+mn-ea"/>
                <a:cs typeface="+mn-cs"/>
                <a:sym typeface="Helvetica"/>
              </a:defRPr>
            </a:pPr>
            <a:r>
              <a:t>Baseline fallacy:  We are misled by the specific</a:t>
            </a:r>
          </a:p>
          <a:p>
            <a:pPr lvl="1" indent="228600" algn="l" defTabSz="457200">
              <a:spcBef>
                <a:spcPts val="1000"/>
              </a:spcBef>
              <a:defRPr b="1" sz="3200">
                <a:solidFill>
                  <a:srgbClr val="FDFB00"/>
                </a:solidFill>
                <a:latin typeface="+mn-lt"/>
                <a:ea typeface="+mn-ea"/>
                <a:cs typeface="+mn-cs"/>
                <a:sym typeface="Helvetica"/>
              </a:defRPr>
            </a:pPr>
            <a:r>
              <a:t>(Conjunction fallacy)</a:t>
            </a:r>
          </a:p>
          <a:p>
            <a:pPr lvl="1" indent="228600" algn="l" defTabSz="457200">
              <a:spcBef>
                <a:spcPts val="1000"/>
              </a:spcBef>
              <a:defRPr b="1" sz="3200">
                <a:solidFill>
                  <a:srgbClr val="FDFB00"/>
                </a:solidFill>
                <a:latin typeface="+mn-lt"/>
                <a:ea typeface="+mn-ea"/>
                <a:cs typeface="+mn-cs"/>
                <a:sym typeface="Helvetica"/>
              </a:defRPr>
            </a:pPr>
            <a:r>
              <a:t>and…</a:t>
            </a:r>
          </a:p>
          <a:p>
            <a:pPr lvl="1" indent="228600" algn="l" defTabSz="457200">
              <a:spcBef>
                <a:spcPts val="1000"/>
              </a:spcBef>
              <a:defRPr b="1" sz="3200">
                <a:solidFill>
                  <a:srgbClr val="FDFB00"/>
                </a:solidFill>
                <a:latin typeface="+mn-lt"/>
                <a:ea typeface="+mn-ea"/>
                <a:cs typeface="+mn-cs"/>
                <a:sym typeface="Helvetica"/>
              </a:defRPr>
            </a:pPr>
          </a:p>
          <a:p>
            <a:pPr lvl="1" indent="228600" algn="l" defTabSz="457200">
              <a:spcBef>
                <a:spcPts val="1000"/>
              </a:spcBef>
              <a:defRPr b="1" sz="3200">
                <a:solidFill>
                  <a:srgbClr val="FDFB00"/>
                </a:solidFill>
                <a:latin typeface="+mn-lt"/>
                <a:ea typeface="+mn-ea"/>
                <a:cs typeface="+mn-cs"/>
                <a:sym typeface="Helvetica"/>
              </a:defRPr>
            </a:pPr>
          </a:p>
        </p:txBody>
      </p:sp>
      <p:sp>
        <p:nvSpPr>
          <p:cNvPr id="211" name="Slide Number"/>
          <p:cNvSpPr txBox="1"/>
          <p:nvPr>
            <p:ph type="sldNum" sz="quarter" idx="2"/>
          </p:nvPr>
        </p:nvSpPr>
        <p:spPr>
          <a:xfrm>
            <a:off x="15626494" y="8211208"/>
            <a:ext cx="192708" cy="2730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2" name="Image" descr="Image"/>
          <p:cNvPicPr>
            <a:picLocks noChangeAspect="1"/>
          </p:cNvPicPr>
          <p:nvPr/>
        </p:nvPicPr>
        <p:blipFill>
          <a:blip r:embed="rId3">
            <a:extLst/>
          </a:blip>
          <a:stretch>
            <a:fillRect/>
          </a:stretch>
        </p:blipFill>
        <p:spPr>
          <a:xfrm>
            <a:off x="715057" y="4385243"/>
            <a:ext cx="7810501" cy="2895601"/>
          </a:xfrm>
          <a:prstGeom prst="rect">
            <a:avLst/>
          </a:prstGeom>
          <a:ln w="12700">
            <a:miter lim="400000"/>
          </a:ln>
        </p:spPr>
      </p:pic>
    </p:spTree>
  </p:cSld>
  <p:clrMapOvr>
    <a:masterClrMapping/>
  </p:clrMapOvr>
  <p:transition xmlns:p14="http://schemas.microsoft.com/office/powerpoint/2010/main" spd="slow"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216" name="Viral Communications…"/>
          <p:cNvSpPr txBox="1"/>
          <p:nvPr>
            <p:ph type="body" idx="13"/>
          </p:nvPr>
        </p:nvSpPr>
        <p:spPr>
          <a:prstGeom prst="rect">
            <a:avLst/>
          </a:prstGeom>
        </p:spPr>
        <p:txBody>
          <a:bodyPr/>
          <a:lstStyle/>
          <a:p>
            <a:pPr marL="0" indent="0" algn="l" defTabSz="457200">
              <a:lnSpc>
                <a:spcPts val="1800"/>
              </a:lnSpc>
              <a:defRPr b="1" sz="1200">
                <a:latin typeface="+mn-lt"/>
                <a:ea typeface="+mn-ea"/>
                <a:cs typeface="+mn-cs"/>
                <a:sym typeface="Helvetica"/>
              </a:defRPr>
            </a:pPr>
            <a:r>
              <a:t>Viral Communications</a:t>
            </a:r>
          </a:p>
          <a:p>
            <a:pPr marL="0" indent="0" algn="l" defTabSz="457200">
              <a:lnSpc>
                <a:spcPts val="1800"/>
              </a:lnSpc>
              <a:defRPr b="1" sz="1200">
                <a:latin typeface="+mn-lt"/>
                <a:ea typeface="+mn-ea"/>
                <a:cs typeface="+mn-cs"/>
                <a:sym typeface="Helvetica"/>
              </a:defRPr>
            </a:pPr>
            <a:r>
              <a:t>September 2018</a:t>
            </a:r>
          </a:p>
        </p:txBody>
      </p:sp>
      <p:sp>
        <p:nvSpPr>
          <p:cNvPr id="217" name="Andrew Lippman"/>
          <p:cNvSpPr txBox="1"/>
          <p:nvPr>
            <p:ph type="body" idx="14"/>
          </p:nvPr>
        </p:nvSpPr>
        <p:spPr>
          <a:prstGeom prst="rect">
            <a:avLst/>
          </a:prstGeom>
        </p:spPr>
        <p:txBody>
          <a:bodyPr/>
          <a:lstStyle/>
          <a:p>
            <a:pPr marL="0" indent="0" algn="l" defTabSz="457200">
              <a:lnSpc>
                <a:spcPts val="1800"/>
              </a:lnSpc>
              <a:defRPr sz="1200">
                <a:latin typeface="+mn-lt"/>
                <a:ea typeface="+mn-ea"/>
                <a:cs typeface="+mn-cs"/>
                <a:sym typeface="Helvetica"/>
              </a:defRPr>
            </a:pPr>
            <a:r>
              <a:t>Andrew Lippman</a:t>
            </a:r>
          </a:p>
          <a:p>
            <a:pPr marL="0" indent="0" algn="l" defTabSz="457200">
              <a:lnSpc>
                <a:spcPts val="1800"/>
              </a:lnSpc>
              <a:defRPr sz="1200">
                <a:latin typeface="+mn-lt"/>
                <a:ea typeface="+mn-ea"/>
                <a:cs typeface="+mn-cs"/>
                <a:sym typeface="Helvetica"/>
              </a:defRPr>
            </a:pPr>
          </a:p>
        </p:txBody>
      </p:sp>
      <p:sp>
        <p:nvSpPr>
          <p:cNvPr id="218" name="Gigerenzer:  Frequentists v Probabalists"/>
          <p:cNvSpPr txBox="1"/>
          <p:nvPr/>
        </p:nvSpPr>
        <p:spPr>
          <a:xfrm>
            <a:off x="417987" y="416026"/>
            <a:ext cx="11393529" cy="6645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364066">
              <a:lnSpc>
                <a:spcPts val="4300"/>
              </a:lnSpc>
              <a:defRPr b="1" sz="4200">
                <a:solidFill>
                  <a:schemeClr val="accent3">
                    <a:lumOff val="44000"/>
                  </a:schemeClr>
                </a:solidFill>
                <a:latin typeface="+mn-lt"/>
                <a:ea typeface="+mn-ea"/>
                <a:cs typeface="+mn-cs"/>
                <a:sym typeface="Helvetica"/>
              </a:defRPr>
            </a:pPr>
            <a:r>
              <a:t>Gigerenzer:  Frequentists </a:t>
            </a:r>
            <a:r>
              <a:rPr i="1"/>
              <a:t>v </a:t>
            </a:r>
            <a:r>
              <a:t>Probabalists </a:t>
            </a:r>
          </a:p>
        </p:txBody>
      </p:sp>
      <p:sp>
        <p:nvSpPr>
          <p:cNvPr id="219" name="Slide Number"/>
          <p:cNvSpPr txBox="1"/>
          <p:nvPr>
            <p:ph type="sldNum" sz="quarter" idx="2"/>
          </p:nvPr>
        </p:nvSpPr>
        <p:spPr>
          <a:xfrm>
            <a:off x="15626494" y="8211208"/>
            <a:ext cx="192708" cy="2730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0" name="“Which city is larger, Islamabad or Hyderabad?"/>
          <p:cNvSpPr txBox="1"/>
          <p:nvPr/>
        </p:nvSpPr>
        <p:spPr>
          <a:xfrm>
            <a:off x="327717" y="1337621"/>
            <a:ext cx="13390225"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spcBef>
                <a:spcPts val="1000"/>
              </a:spcBef>
              <a:tabLst>
                <a:tab pos="1397000" algn="l"/>
              </a:tabLst>
              <a:defRPr b="1" sz="2800">
                <a:solidFill>
                  <a:schemeClr val="accent3">
                    <a:lumOff val="44000"/>
                  </a:schemeClr>
                </a:solidFill>
                <a:latin typeface="+mn-lt"/>
                <a:ea typeface="+mn-ea"/>
                <a:cs typeface="+mn-cs"/>
                <a:sym typeface="Helvetica"/>
              </a:defRPr>
            </a:lvl1pPr>
          </a:lstStyle>
          <a:p>
            <a:pPr/>
            <a:r>
              <a:t>“Which city is larger, Islamabad or Hyderabad?</a:t>
            </a:r>
          </a:p>
        </p:txBody>
      </p:sp>
      <p:sp>
        <p:nvSpPr>
          <p:cNvPr id="221" name="Text"/>
          <p:cNvSpPr txBox="1"/>
          <p:nvPr/>
        </p:nvSpPr>
        <p:spPr>
          <a:xfrm>
            <a:off x="7672196" y="4265930"/>
            <a:ext cx="911608" cy="612140"/>
          </a:xfrm>
          <a:prstGeom prst="rect">
            <a:avLst/>
          </a:prstGeom>
          <a:ln w="12700">
            <a:miter lim="400000"/>
          </a:ln>
        </p:spPr>
        <p:txBody>
          <a:bodyPr wrap="none" lIns="45719" rIns="45719">
            <a:spAutoFit/>
          </a:bodyPr>
          <a:lstStyle/>
          <a:p>
            <a:pPr/>
          </a:p>
        </p:txBody>
      </p:sp>
      <p:sp>
        <p:nvSpPr>
          <p:cNvPr id="222" name="Text"/>
          <p:cNvSpPr txBox="1"/>
          <p:nvPr/>
        </p:nvSpPr>
        <p:spPr>
          <a:xfrm>
            <a:off x="7799196" y="4392930"/>
            <a:ext cx="911608" cy="612140"/>
          </a:xfrm>
          <a:prstGeom prst="rect">
            <a:avLst/>
          </a:prstGeom>
          <a:ln w="12700">
            <a:miter lim="400000"/>
          </a:ln>
        </p:spPr>
        <p:txBody>
          <a:bodyPr wrap="none" lIns="45719" rIns="45719">
            <a:spAutoFit/>
          </a:bodyPr>
          <a:lstStyle/>
          <a:p>
            <a:pPr/>
          </a:p>
        </p:txBody>
      </p:sp>
      <p:sp>
        <p:nvSpPr>
          <p:cNvPr id="223" name="“How confident are you in your answer?"/>
          <p:cNvSpPr txBox="1"/>
          <p:nvPr/>
        </p:nvSpPr>
        <p:spPr>
          <a:xfrm>
            <a:off x="327717" y="2128078"/>
            <a:ext cx="6920791"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spcBef>
                <a:spcPts val="1000"/>
              </a:spcBef>
              <a:tabLst>
                <a:tab pos="1397000" algn="l"/>
              </a:tabLst>
              <a:defRPr b="1" sz="2800">
                <a:solidFill>
                  <a:schemeClr val="accent3">
                    <a:lumOff val="44000"/>
                  </a:schemeClr>
                </a:solidFill>
                <a:latin typeface="+mn-lt"/>
                <a:ea typeface="+mn-ea"/>
                <a:cs typeface="+mn-cs"/>
                <a:sym typeface="Helvetica"/>
              </a:defRPr>
            </a:lvl1pPr>
          </a:lstStyle>
          <a:p>
            <a:pPr/>
            <a:r>
              <a:t>“How confident are you in your answer?</a:t>
            </a:r>
          </a:p>
        </p:txBody>
      </p:sp>
    </p:spTree>
  </p:cSld>
  <p:clrMapOvr>
    <a:masterClrMapping/>
  </p:clrMapOvr>
  <p:transition xmlns:p14="http://schemas.microsoft.com/office/powerpoint/2010/main" spd="slow"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3"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227" name="Viral Communications…"/>
          <p:cNvSpPr txBox="1"/>
          <p:nvPr>
            <p:ph type="body" idx="13"/>
          </p:nvPr>
        </p:nvSpPr>
        <p:spPr>
          <a:prstGeom prst="rect">
            <a:avLst/>
          </a:prstGeom>
        </p:spPr>
        <p:txBody>
          <a:bodyPr/>
          <a:lstStyle/>
          <a:p>
            <a:pPr marL="0" indent="0" algn="l" defTabSz="457200">
              <a:lnSpc>
                <a:spcPts val="1800"/>
              </a:lnSpc>
              <a:defRPr b="1" sz="1200">
                <a:latin typeface="+mn-lt"/>
                <a:ea typeface="+mn-ea"/>
                <a:cs typeface="+mn-cs"/>
                <a:sym typeface="Helvetica"/>
              </a:defRPr>
            </a:pPr>
            <a:r>
              <a:t>Viral Communications</a:t>
            </a:r>
          </a:p>
          <a:p>
            <a:pPr marL="0" indent="0" algn="l" defTabSz="457200">
              <a:lnSpc>
                <a:spcPts val="1800"/>
              </a:lnSpc>
              <a:defRPr b="1" sz="1200">
                <a:latin typeface="+mn-lt"/>
                <a:ea typeface="+mn-ea"/>
                <a:cs typeface="+mn-cs"/>
                <a:sym typeface="Helvetica"/>
              </a:defRPr>
            </a:pPr>
            <a:r>
              <a:t>September 2018</a:t>
            </a:r>
          </a:p>
        </p:txBody>
      </p:sp>
      <p:sp>
        <p:nvSpPr>
          <p:cNvPr id="228" name="Andrew Lippman"/>
          <p:cNvSpPr txBox="1"/>
          <p:nvPr>
            <p:ph type="body" idx="14"/>
          </p:nvPr>
        </p:nvSpPr>
        <p:spPr>
          <a:prstGeom prst="rect">
            <a:avLst/>
          </a:prstGeom>
        </p:spPr>
        <p:txBody>
          <a:bodyPr/>
          <a:lstStyle/>
          <a:p>
            <a:pPr marL="0" indent="0" algn="l" defTabSz="457200">
              <a:lnSpc>
                <a:spcPts val="1800"/>
              </a:lnSpc>
              <a:defRPr sz="1200">
                <a:latin typeface="+mn-lt"/>
                <a:ea typeface="+mn-ea"/>
                <a:cs typeface="+mn-cs"/>
                <a:sym typeface="Helvetica"/>
              </a:defRPr>
            </a:pPr>
            <a:r>
              <a:t>Andrew Lippman</a:t>
            </a:r>
          </a:p>
          <a:p>
            <a:pPr marL="0" indent="0" algn="l" defTabSz="457200">
              <a:lnSpc>
                <a:spcPts val="1800"/>
              </a:lnSpc>
              <a:defRPr sz="1200">
                <a:latin typeface="+mn-lt"/>
                <a:ea typeface="+mn-ea"/>
                <a:cs typeface="+mn-cs"/>
                <a:sym typeface="Helvetica"/>
              </a:defRPr>
            </a:pPr>
          </a:p>
        </p:txBody>
      </p:sp>
      <p:sp>
        <p:nvSpPr>
          <p:cNvPr id="229" name="Gigerenzer:  Frequentists v Probabalists"/>
          <p:cNvSpPr txBox="1"/>
          <p:nvPr/>
        </p:nvSpPr>
        <p:spPr>
          <a:xfrm>
            <a:off x="417987" y="416026"/>
            <a:ext cx="11393529" cy="6645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364066">
              <a:lnSpc>
                <a:spcPts val="4300"/>
              </a:lnSpc>
              <a:defRPr b="1" sz="4200">
                <a:solidFill>
                  <a:schemeClr val="accent3">
                    <a:lumOff val="44000"/>
                  </a:schemeClr>
                </a:solidFill>
                <a:latin typeface="+mn-lt"/>
                <a:ea typeface="+mn-ea"/>
                <a:cs typeface="+mn-cs"/>
                <a:sym typeface="Helvetica"/>
              </a:defRPr>
            </a:pPr>
            <a:r>
              <a:t>Gigerenzer:  Frequentists </a:t>
            </a:r>
            <a:r>
              <a:rPr i="1"/>
              <a:t>v </a:t>
            </a:r>
            <a:r>
              <a:t>Probabalists </a:t>
            </a:r>
          </a:p>
        </p:txBody>
      </p:sp>
      <p:sp>
        <p:nvSpPr>
          <p:cNvPr id="230" name="Slide Number"/>
          <p:cNvSpPr txBox="1"/>
          <p:nvPr>
            <p:ph type="sldNum" sz="quarter" idx="2"/>
          </p:nvPr>
        </p:nvSpPr>
        <p:spPr>
          <a:xfrm>
            <a:off x="15626494" y="8211208"/>
            <a:ext cx="192708" cy="2730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1" name="Text"/>
          <p:cNvSpPr txBox="1"/>
          <p:nvPr/>
        </p:nvSpPr>
        <p:spPr>
          <a:xfrm>
            <a:off x="7672196" y="4265929"/>
            <a:ext cx="911608" cy="612141"/>
          </a:xfrm>
          <a:prstGeom prst="rect">
            <a:avLst/>
          </a:prstGeom>
          <a:ln w="12700">
            <a:miter lim="400000"/>
          </a:ln>
        </p:spPr>
        <p:txBody>
          <a:bodyPr wrap="none" lIns="45719" rIns="45719">
            <a:spAutoFit/>
          </a:bodyPr>
          <a:lstStyle/>
          <a:p>
            <a:pPr/>
          </a:p>
        </p:txBody>
      </p:sp>
      <p:sp>
        <p:nvSpPr>
          <p:cNvPr id="232" name="Linda is 31 years old, single, outspoken and very bright. She majored in philosophy. As a student, she was deeply concerned with issues of discrimination and social justice, and also participated in antinuclear demonstrations. Which of these two alternatives is more probable?…"/>
          <p:cNvSpPr txBox="1"/>
          <p:nvPr/>
        </p:nvSpPr>
        <p:spPr>
          <a:xfrm>
            <a:off x="387816" y="1567873"/>
            <a:ext cx="16188269" cy="2504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r>
              <a:t>Linda is 31 years old, single, outspoken and very bright. She majored in philosophy. As a student, she was deeply concerned with issues of discrimination and social justice, and also participated in antinuclear demonstrations. Which of these two alternatives is more probable? </a:t>
            </a:r>
          </a:p>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r>
              <a:t>(a) Linda is a bank teller </a:t>
            </a:r>
          </a:p>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r>
              <a:t>(b) Linda is a bank teller and active in the feminist movement </a:t>
            </a:r>
          </a:p>
        </p:txBody>
      </p:sp>
      <p:sp>
        <p:nvSpPr>
          <p:cNvPr id="233" name="Text"/>
          <p:cNvSpPr txBox="1"/>
          <p:nvPr/>
        </p:nvSpPr>
        <p:spPr>
          <a:xfrm>
            <a:off x="7799196" y="4392929"/>
            <a:ext cx="911608" cy="612141"/>
          </a:xfrm>
          <a:prstGeom prst="rect">
            <a:avLst/>
          </a:prstGeom>
          <a:ln w="12700">
            <a:miter lim="400000"/>
          </a:ln>
        </p:spPr>
        <p:txBody>
          <a:bodyPr wrap="none" lIns="45719" rIns="45719">
            <a:spAutoFit/>
          </a:bodyPr>
          <a:lstStyle/>
          <a:p>
            <a:pPr/>
          </a:p>
        </p:txBody>
      </p:sp>
      <p:sp>
        <p:nvSpPr>
          <p:cNvPr id="234" name="Linda is 31 years old, single, outspoken and very bright. She majored in philosophy. As a student, she was deeply concerned with issues of discrimination and social justice, and also participated in antinuclear demonstrations.…"/>
          <p:cNvSpPr txBox="1"/>
          <p:nvPr/>
        </p:nvSpPr>
        <p:spPr>
          <a:xfrm>
            <a:off x="387816" y="4613147"/>
            <a:ext cx="15873299" cy="306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r>
              <a:t>Linda is 31 years old, single, outspoken and very bright. She majored in philosophy. As a student, she was deeply concerned with issues of discrimination and social justice, and also participated in antinuclear demonstrations. </a:t>
            </a:r>
          </a:p>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r>
              <a:t>There are 100 people who fit the description above. How many of them are: </a:t>
            </a:r>
          </a:p>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r>
              <a:t>(a) bank tellers </a:t>
            </a:r>
          </a:p>
          <a:p>
            <a:pPr algn="l" defTabSz="457200">
              <a:spcBef>
                <a:spcPts val="1000"/>
              </a:spcBef>
              <a:tabLst>
                <a:tab pos="1397000" algn="l"/>
              </a:tabLst>
              <a:defRPr b="1" sz="2800">
                <a:solidFill>
                  <a:schemeClr val="accent3">
                    <a:lumOff val="44000"/>
                  </a:schemeClr>
                </a:solidFill>
                <a:latin typeface="+mn-lt"/>
                <a:ea typeface="+mn-ea"/>
                <a:cs typeface="+mn-cs"/>
                <a:sym typeface="Helvetica"/>
              </a:defRPr>
            </a:pPr>
            <a:r>
              <a:t>(b) bank tellers and active in the feminist movement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1"/>
      <p:bldP build="whole" bldLvl="1" animBg="1" rev="0" advAuto="0" spid="234"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238" name="Viral Communications…"/>
          <p:cNvSpPr txBox="1"/>
          <p:nvPr>
            <p:ph type="body" idx="13"/>
          </p:nvPr>
        </p:nvSpPr>
        <p:spPr>
          <a:prstGeom prst="rect">
            <a:avLst/>
          </a:prstGeom>
        </p:spPr>
        <p:txBody>
          <a:bodyPr/>
          <a:lstStyle/>
          <a:p>
            <a:pPr marL="0" indent="0" algn="l" defTabSz="457200">
              <a:lnSpc>
                <a:spcPts val="1800"/>
              </a:lnSpc>
              <a:defRPr b="1" sz="1200">
                <a:latin typeface="+mn-lt"/>
                <a:ea typeface="+mn-ea"/>
                <a:cs typeface="+mn-cs"/>
                <a:sym typeface="Helvetica"/>
              </a:defRPr>
            </a:pPr>
            <a:r>
              <a:t>Viral Communications</a:t>
            </a:r>
          </a:p>
          <a:p>
            <a:pPr marL="0" indent="0" algn="l" defTabSz="457200">
              <a:lnSpc>
                <a:spcPts val="1800"/>
              </a:lnSpc>
              <a:defRPr b="1" sz="1200">
                <a:latin typeface="+mn-lt"/>
                <a:ea typeface="+mn-ea"/>
                <a:cs typeface="+mn-cs"/>
                <a:sym typeface="Helvetica"/>
              </a:defRPr>
            </a:pPr>
            <a:r>
              <a:t>September 2018</a:t>
            </a:r>
          </a:p>
        </p:txBody>
      </p:sp>
      <p:sp>
        <p:nvSpPr>
          <p:cNvPr id="239" name="Andrew Lippman"/>
          <p:cNvSpPr txBox="1"/>
          <p:nvPr>
            <p:ph type="body" idx="14"/>
          </p:nvPr>
        </p:nvSpPr>
        <p:spPr>
          <a:prstGeom prst="rect">
            <a:avLst/>
          </a:prstGeom>
        </p:spPr>
        <p:txBody>
          <a:bodyPr/>
          <a:lstStyle/>
          <a:p>
            <a:pPr marL="0" indent="0" algn="l" defTabSz="457200">
              <a:lnSpc>
                <a:spcPts val="1800"/>
              </a:lnSpc>
              <a:defRPr sz="1200">
                <a:latin typeface="+mn-lt"/>
                <a:ea typeface="+mn-ea"/>
                <a:cs typeface="+mn-cs"/>
                <a:sym typeface="Helvetica"/>
              </a:defRPr>
            </a:pPr>
            <a:r>
              <a:t>Andrew Lippman</a:t>
            </a:r>
          </a:p>
          <a:p>
            <a:pPr marL="0" indent="0" algn="l" defTabSz="457200">
              <a:lnSpc>
                <a:spcPts val="1800"/>
              </a:lnSpc>
              <a:defRPr sz="1200">
                <a:latin typeface="+mn-lt"/>
                <a:ea typeface="+mn-ea"/>
                <a:cs typeface="+mn-cs"/>
                <a:sym typeface="Helvetica"/>
              </a:defRPr>
            </a:pPr>
          </a:p>
        </p:txBody>
      </p:sp>
      <p:sp>
        <p:nvSpPr>
          <p:cNvPr id="240" name="Last example"/>
          <p:cNvSpPr txBox="1"/>
          <p:nvPr/>
        </p:nvSpPr>
        <p:spPr>
          <a:xfrm>
            <a:off x="436494" y="431281"/>
            <a:ext cx="11393528" cy="6645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364066">
              <a:lnSpc>
                <a:spcPts val="4300"/>
              </a:lnSpc>
              <a:defRPr b="1" sz="4200">
                <a:solidFill>
                  <a:schemeClr val="accent3">
                    <a:lumOff val="44000"/>
                  </a:schemeClr>
                </a:solidFill>
                <a:latin typeface="+mn-lt"/>
                <a:ea typeface="+mn-ea"/>
                <a:cs typeface="+mn-cs"/>
                <a:sym typeface="Helvetica"/>
              </a:defRPr>
            </a:lvl1pPr>
          </a:lstStyle>
          <a:p>
            <a:pPr/>
            <a:r>
              <a:t>Last example</a:t>
            </a:r>
          </a:p>
        </p:txBody>
      </p:sp>
      <p:sp>
        <p:nvSpPr>
          <p:cNvPr id="241" name="Baseline fallacy"/>
          <p:cNvSpPr txBox="1"/>
          <p:nvPr/>
        </p:nvSpPr>
        <p:spPr>
          <a:xfrm>
            <a:off x="424880" y="7538825"/>
            <a:ext cx="3782673" cy="5249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lnSpc>
                <a:spcPts val="3300"/>
              </a:lnSpc>
              <a:defRPr b="1" i="1" sz="2900">
                <a:solidFill>
                  <a:srgbClr val="E8A433"/>
                </a:solidFill>
                <a:latin typeface="+mn-lt"/>
                <a:ea typeface="+mn-ea"/>
                <a:cs typeface="+mn-cs"/>
                <a:sym typeface="Helvetica"/>
              </a:defRPr>
            </a:lvl1pPr>
          </a:lstStyle>
          <a:p>
            <a:pPr>
              <a:defRPr i="0"/>
            </a:pPr>
            <a:r>
              <a:rPr i="1"/>
              <a:t>Baseline fallacy</a:t>
            </a:r>
          </a:p>
        </p:txBody>
      </p:sp>
      <p:sp>
        <p:nvSpPr>
          <p:cNvPr id="242" name="Slide Number"/>
          <p:cNvSpPr txBox="1"/>
          <p:nvPr>
            <p:ph type="sldNum" sz="quarter" idx="2"/>
          </p:nvPr>
        </p:nvSpPr>
        <p:spPr>
          <a:xfrm>
            <a:off x="15626494" y="8211208"/>
            <a:ext cx="192708" cy="2730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3" name="The prevalence of breast cancer is 1% (in a specified population). A mammography gives a positive result in 80% of women with breast cancer, and in 10% of women without breast cancer. What is the probability that a woman who tests positive actually has breast cancer? _____%"/>
          <p:cNvSpPr txBox="1"/>
          <p:nvPr/>
        </p:nvSpPr>
        <p:spPr>
          <a:xfrm>
            <a:off x="327717" y="1337621"/>
            <a:ext cx="7178510" cy="411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spcBef>
                <a:spcPts val="1000"/>
              </a:spcBef>
              <a:tabLst>
                <a:tab pos="1397000" algn="l"/>
              </a:tabLst>
              <a:defRPr b="1" sz="2800">
                <a:solidFill>
                  <a:schemeClr val="accent3">
                    <a:lumOff val="44000"/>
                  </a:schemeClr>
                </a:solidFill>
                <a:latin typeface="+mn-lt"/>
                <a:ea typeface="+mn-ea"/>
                <a:cs typeface="+mn-cs"/>
                <a:sym typeface="Helvetica"/>
              </a:defRPr>
            </a:lvl1pPr>
          </a:lstStyle>
          <a:p>
            <a:pPr/>
            <a:r>
              <a:t>The prevalence of breast cancer is 1% (in a specified population). A mammography gives a positive result in 80% of women with breast cancer, and in 10% of women without breast cancer. What is the probability that a woman who tests positive actually has breast cancer? _____% </a:t>
            </a:r>
          </a:p>
        </p:txBody>
      </p:sp>
      <p:grpSp>
        <p:nvGrpSpPr>
          <p:cNvPr id="354" name="Group"/>
          <p:cNvGrpSpPr/>
          <p:nvPr/>
        </p:nvGrpSpPr>
        <p:grpSpPr>
          <a:xfrm>
            <a:off x="8403179" y="1313279"/>
            <a:ext cx="6917521" cy="6489618"/>
            <a:chOff x="0" y="0"/>
            <a:chExt cx="6917519" cy="6489617"/>
          </a:xfrm>
        </p:grpSpPr>
        <p:grpSp>
          <p:nvGrpSpPr>
            <p:cNvPr id="254" name="Group"/>
            <p:cNvGrpSpPr/>
            <p:nvPr/>
          </p:nvGrpSpPr>
          <p:grpSpPr>
            <a:xfrm>
              <a:off x="19301" y="0"/>
              <a:ext cx="6898219" cy="499569"/>
              <a:chOff x="0" y="0"/>
              <a:chExt cx="6898217" cy="499568"/>
            </a:xfrm>
          </p:grpSpPr>
          <p:sp>
            <p:nvSpPr>
              <p:cNvPr id="244" name="Square"/>
              <p:cNvSpPr/>
              <p:nvPr/>
            </p:nvSpPr>
            <p:spPr>
              <a:xfrm>
                <a:off x="0" y="0"/>
                <a:ext cx="499569" cy="499569"/>
              </a:xfrm>
              <a:prstGeom prst="rect">
                <a:avLst/>
              </a:prstGeom>
              <a:solidFill>
                <a:srgbClr val="FF2600"/>
              </a:solidFill>
              <a:ln w="25400" cap="flat">
                <a:solidFill>
                  <a:schemeClr val="accent1"/>
                </a:solidFill>
                <a:prstDash val="solid"/>
                <a:bevel/>
              </a:ln>
              <a:effectLst/>
            </p:spPr>
            <p:txBody>
              <a:bodyPr wrap="square" lIns="45719" tIns="45719" rIns="45719" bIns="45719" numCol="1" anchor="t">
                <a:noAutofit/>
              </a:bodyPr>
              <a:lstStyle/>
              <a:p>
                <a:pPr/>
              </a:p>
            </p:txBody>
          </p:sp>
          <p:sp>
            <p:nvSpPr>
              <p:cNvPr id="245" name="Square"/>
              <p:cNvSpPr/>
              <p:nvPr/>
            </p:nvSpPr>
            <p:spPr>
              <a:xfrm>
                <a:off x="710961" y="0"/>
                <a:ext cx="499569" cy="499569"/>
              </a:xfrm>
              <a:prstGeom prst="rect">
                <a:avLst/>
              </a:prstGeom>
              <a:solidFill>
                <a:srgbClr val="7EFFE0"/>
              </a:solidFill>
              <a:ln w="25400" cap="flat">
                <a:solidFill>
                  <a:schemeClr val="accent1"/>
                </a:solidFill>
                <a:prstDash val="solid"/>
                <a:bevel/>
              </a:ln>
              <a:effectLst/>
            </p:spPr>
            <p:txBody>
              <a:bodyPr wrap="square" lIns="45719" tIns="45719" rIns="45719" bIns="45719" numCol="1" anchor="t">
                <a:noAutofit/>
              </a:bodyPr>
              <a:lstStyle/>
              <a:p>
                <a:pPr/>
              </a:p>
            </p:txBody>
          </p:sp>
          <p:sp>
            <p:nvSpPr>
              <p:cNvPr id="246" name="Square"/>
              <p:cNvSpPr/>
              <p:nvPr/>
            </p:nvSpPr>
            <p:spPr>
              <a:xfrm>
                <a:off x="1421921" y="0"/>
                <a:ext cx="499570" cy="499569"/>
              </a:xfrm>
              <a:prstGeom prst="rect">
                <a:avLst/>
              </a:prstGeom>
              <a:solidFill>
                <a:srgbClr val="7EFFE0"/>
              </a:solidFill>
              <a:ln w="25400" cap="flat">
                <a:solidFill>
                  <a:schemeClr val="accent1"/>
                </a:solidFill>
                <a:prstDash val="solid"/>
                <a:bevel/>
              </a:ln>
              <a:effectLst/>
            </p:spPr>
            <p:txBody>
              <a:bodyPr wrap="square" lIns="45719" tIns="45719" rIns="45719" bIns="45719" numCol="1" anchor="t">
                <a:noAutofit/>
              </a:bodyPr>
              <a:lstStyle/>
              <a:p>
                <a:pPr/>
              </a:p>
            </p:txBody>
          </p:sp>
          <p:sp>
            <p:nvSpPr>
              <p:cNvPr id="247" name="Square"/>
              <p:cNvSpPr/>
              <p:nvPr/>
            </p:nvSpPr>
            <p:spPr>
              <a:xfrm>
                <a:off x="2132882" y="0"/>
                <a:ext cx="499570" cy="499569"/>
              </a:xfrm>
              <a:prstGeom prst="rect">
                <a:avLst/>
              </a:prstGeom>
              <a:solidFill>
                <a:srgbClr val="7EFFE0"/>
              </a:solidFill>
              <a:ln w="25400" cap="flat">
                <a:solidFill>
                  <a:schemeClr val="accent1"/>
                </a:solidFill>
                <a:prstDash val="solid"/>
                <a:bevel/>
              </a:ln>
              <a:effectLst/>
            </p:spPr>
            <p:txBody>
              <a:bodyPr wrap="square" lIns="45719" tIns="45719" rIns="45719" bIns="45719" numCol="1" anchor="t">
                <a:noAutofit/>
              </a:bodyPr>
              <a:lstStyle/>
              <a:p>
                <a:pPr/>
              </a:p>
            </p:txBody>
          </p:sp>
          <p:sp>
            <p:nvSpPr>
              <p:cNvPr id="248" name="Square"/>
              <p:cNvSpPr/>
              <p:nvPr/>
            </p:nvSpPr>
            <p:spPr>
              <a:xfrm>
                <a:off x="2843844" y="0"/>
                <a:ext cx="499569" cy="499569"/>
              </a:xfrm>
              <a:prstGeom prst="rect">
                <a:avLst/>
              </a:prstGeom>
              <a:solidFill>
                <a:srgbClr val="7EFFE0"/>
              </a:solidFill>
              <a:ln w="25400" cap="flat">
                <a:solidFill>
                  <a:schemeClr val="accent1"/>
                </a:solidFill>
                <a:prstDash val="solid"/>
                <a:bevel/>
              </a:ln>
              <a:effectLst/>
            </p:spPr>
            <p:txBody>
              <a:bodyPr wrap="square" lIns="45719" tIns="45719" rIns="45719" bIns="45719" numCol="1" anchor="t">
                <a:noAutofit/>
              </a:bodyPr>
              <a:lstStyle/>
              <a:p>
                <a:pPr/>
              </a:p>
            </p:txBody>
          </p:sp>
          <p:sp>
            <p:nvSpPr>
              <p:cNvPr id="249" name="Square"/>
              <p:cNvSpPr/>
              <p:nvPr/>
            </p:nvSpPr>
            <p:spPr>
              <a:xfrm>
                <a:off x="3554804" y="0"/>
                <a:ext cx="499570" cy="499569"/>
              </a:xfrm>
              <a:prstGeom prst="rect">
                <a:avLst/>
              </a:prstGeom>
              <a:solidFill>
                <a:srgbClr val="7EFFE0"/>
              </a:solidFill>
              <a:ln w="25400" cap="flat">
                <a:solidFill>
                  <a:schemeClr val="accent1"/>
                </a:solidFill>
                <a:prstDash val="solid"/>
                <a:bevel/>
              </a:ln>
              <a:effectLst/>
            </p:spPr>
            <p:txBody>
              <a:bodyPr wrap="square" lIns="45719" tIns="45719" rIns="45719" bIns="45719" numCol="1" anchor="t">
                <a:noAutofit/>
              </a:bodyPr>
              <a:lstStyle/>
              <a:p>
                <a:pPr/>
              </a:p>
            </p:txBody>
          </p:sp>
          <p:sp>
            <p:nvSpPr>
              <p:cNvPr id="250" name="Square"/>
              <p:cNvSpPr/>
              <p:nvPr/>
            </p:nvSpPr>
            <p:spPr>
              <a:xfrm>
                <a:off x="4265765" y="0"/>
                <a:ext cx="499570" cy="499569"/>
              </a:xfrm>
              <a:prstGeom prst="rect">
                <a:avLst/>
              </a:prstGeom>
              <a:solidFill>
                <a:srgbClr val="7EFFE0"/>
              </a:solidFill>
              <a:ln w="25400" cap="flat">
                <a:solidFill>
                  <a:schemeClr val="accent1"/>
                </a:solidFill>
                <a:prstDash val="solid"/>
                <a:bevel/>
              </a:ln>
              <a:effectLst/>
            </p:spPr>
            <p:txBody>
              <a:bodyPr wrap="square" lIns="45719" tIns="45719" rIns="45719" bIns="45719" numCol="1" anchor="t">
                <a:noAutofit/>
              </a:bodyPr>
              <a:lstStyle/>
              <a:p>
                <a:pPr/>
              </a:p>
            </p:txBody>
          </p:sp>
          <p:sp>
            <p:nvSpPr>
              <p:cNvPr id="251" name="Square"/>
              <p:cNvSpPr/>
              <p:nvPr/>
            </p:nvSpPr>
            <p:spPr>
              <a:xfrm>
                <a:off x="4976726" y="0"/>
                <a:ext cx="499569" cy="499569"/>
              </a:xfrm>
              <a:prstGeom prst="rect">
                <a:avLst/>
              </a:prstGeom>
              <a:solidFill>
                <a:srgbClr val="7EFFE0"/>
              </a:solidFill>
              <a:ln w="25400" cap="flat">
                <a:solidFill>
                  <a:schemeClr val="accent1"/>
                </a:solidFill>
                <a:prstDash val="solid"/>
                <a:bevel/>
              </a:ln>
              <a:effectLst/>
            </p:spPr>
            <p:txBody>
              <a:bodyPr wrap="square" lIns="45719" tIns="45719" rIns="45719" bIns="45719" numCol="1" anchor="t">
                <a:noAutofit/>
              </a:bodyPr>
              <a:lstStyle/>
              <a:p>
                <a:pPr/>
              </a:p>
            </p:txBody>
          </p:sp>
          <p:sp>
            <p:nvSpPr>
              <p:cNvPr id="252" name="Square"/>
              <p:cNvSpPr/>
              <p:nvPr/>
            </p:nvSpPr>
            <p:spPr>
              <a:xfrm>
                <a:off x="5687687" y="0"/>
                <a:ext cx="499570" cy="499569"/>
              </a:xfrm>
              <a:prstGeom prst="rect">
                <a:avLst/>
              </a:prstGeom>
              <a:solidFill>
                <a:srgbClr val="7EFFE0"/>
              </a:solidFill>
              <a:ln w="25400" cap="flat">
                <a:solidFill>
                  <a:schemeClr val="accent1"/>
                </a:solidFill>
                <a:prstDash val="solid"/>
                <a:bevel/>
              </a:ln>
              <a:effectLst/>
            </p:spPr>
            <p:txBody>
              <a:bodyPr wrap="square" lIns="45719" tIns="45719" rIns="45719" bIns="45719" numCol="1" anchor="t">
                <a:noAutofit/>
              </a:bodyPr>
              <a:lstStyle/>
              <a:p>
                <a:pPr/>
              </a:p>
            </p:txBody>
          </p:sp>
          <p:sp>
            <p:nvSpPr>
              <p:cNvPr id="253" name="Square"/>
              <p:cNvSpPr/>
              <p:nvPr/>
            </p:nvSpPr>
            <p:spPr>
              <a:xfrm>
                <a:off x="6398648" y="0"/>
                <a:ext cx="499570" cy="499569"/>
              </a:xfrm>
              <a:prstGeom prst="rect">
                <a:avLst/>
              </a:prstGeom>
              <a:solidFill>
                <a:srgbClr val="7EFFE0"/>
              </a:solidFill>
              <a:ln w="25400" cap="flat">
                <a:solidFill>
                  <a:schemeClr val="accent1"/>
                </a:solidFill>
                <a:prstDash val="solid"/>
                <a:bevel/>
              </a:ln>
              <a:effectLst/>
            </p:spPr>
            <p:txBody>
              <a:bodyPr wrap="square" lIns="45719" tIns="45719" rIns="45719" bIns="45719" numCol="1" anchor="t">
                <a:noAutofit/>
              </a:bodyPr>
              <a:lstStyle/>
              <a:p>
                <a:pPr/>
              </a:p>
            </p:txBody>
          </p:sp>
        </p:grpSp>
        <p:grpSp>
          <p:nvGrpSpPr>
            <p:cNvPr id="265" name="Group"/>
            <p:cNvGrpSpPr/>
            <p:nvPr/>
          </p:nvGrpSpPr>
          <p:grpSpPr>
            <a:xfrm>
              <a:off x="19301" y="665561"/>
              <a:ext cx="6898219" cy="499569"/>
              <a:chOff x="0" y="0"/>
              <a:chExt cx="6898217" cy="499568"/>
            </a:xfrm>
          </p:grpSpPr>
          <p:sp>
            <p:nvSpPr>
              <p:cNvPr id="255" name="Square"/>
              <p:cNvSpPr/>
              <p:nvPr/>
            </p:nvSpPr>
            <p:spPr>
              <a:xfrm>
                <a:off x="0" y="0"/>
                <a:ext cx="499569" cy="499569"/>
              </a:xfrm>
              <a:prstGeom prst="rect">
                <a:avLst/>
              </a:prstGeom>
              <a:solidFill>
                <a:srgbClr val="7EFFE0"/>
              </a:solidFill>
              <a:ln w="25400" cap="flat">
                <a:solidFill>
                  <a:schemeClr val="accent1"/>
                </a:solidFill>
                <a:prstDash val="solid"/>
                <a:bevel/>
              </a:ln>
              <a:effectLst/>
            </p:spPr>
            <p:txBody>
              <a:bodyPr wrap="square" lIns="45719" tIns="45719" rIns="45719" bIns="45719" numCol="1" anchor="t">
                <a:noAutofit/>
              </a:bodyPr>
              <a:lstStyle/>
              <a:p>
                <a:pPr/>
              </a:p>
            </p:txBody>
          </p:sp>
          <p:sp>
            <p:nvSpPr>
              <p:cNvPr id="256" name="Square"/>
              <p:cNvSpPr/>
              <p:nvPr/>
            </p:nvSpPr>
            <p:spPr>
              <a:xfrm>
                <a:off x="710961"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57" name="Square"/>
              <p:cNvSpPr/>
              <p:nvPr/>
            </p:nvSpPr>
            <p:spPr>
              <a:xfrm>
                <a:off x="1421921"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58" name="Square"/>
              <p:cNvSpPr/>
              <p:nvPr/>
            </p:nvSpPr>
            <p:spPr>
              <a:xfrm>
                <a:off x="2132882"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59" name="Square"/>
              <p:cNvSpPr/>
              <p:nvPr/>
            </p:nvSpPr>
            <p:spPr>
              <a:xfrm>
                <a:off x="2843844"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60" name="Square"/>
              <p:cNvSpPr/>
              <p:nvPr/>
            </p:nvSpPr>
            <p:spPr>
              <a:xfrm>
                <a:off x="3554804"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61" name="Square"/>
              <p:cNvSpPr/>
              <p:nvPr/>
            </p:nvSpPr>
            <p:spPr>
              <a:xfrm>
                <a:off x="4265765"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62" name="Square"/>
              <p:cNvSpPr/>
              <p:nvPr/>
            </p:nvSpPr>
            <p:spPr>
              <a:xfrm>
                <a:off x="4976726"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63" name="Square"/>
              <p:cNvSpPr/>
              <p:nvPr/>
            </p:nvSpPr>
            <p:spPr>
              <a:xfrm>
                <a:off x="5687687"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64" name="Square"/>
              <p:cNvSpPr/>
              <p:nvPr/>
            </p:nvSpPr>
            <p:spPr>
              <a:xfrm>
                <a:off x="6398648"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grpSp>
        <p:grpSp>
          <p:nvGrpSpPr>
            <p:cNvPr id="276" name="Group"/>
            <p:cNvGrpSpPr/>
            <p:nvPr/>
          </p:nvGrpSpPr>
          <p:grpSpPr>
            <a:xfrm>
              <a:off x="19301" y="1331121"/>
              <a:ext cx="6898219" cy="499570"/>
              <a:chOff x="0" y="0"/>
              <a:chExt cx="6898217" cy="499568"/>
            </a:xfrm>
          </p:grpSpPr>
          <p:sp>
            <p:nvSpPr>
              <p:cNvPr id="266" name="Square"/>
              <p:cNvSpPr/>
              <p:nvPr/>
            </p:nvSpPr>
            <p:spPr>
              <a:xfrm>
                <a:off x="0"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67" name="Square"/>
              <p:cNvSpPr/>
              <p:nvPr/>
            </p:nvSpPr>
            <p:spPr>
              <a:xfrm>
                <a:off x="710961"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68" name="Square"/>
              <p:cNvSpPr/>
              <p:nvPr/>
            </p:nvSpPr>
            <p:spPr>
              <a:xfrm>
                <a:off x="1421921"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69" name="Square"/>
              <p:cNvSpPr/>
              <p:nvPr/>
            </p:nvSpPr>
            <p:spPr>
              <a:xfrm>
                <a:off x="2132882"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70" name="Square"/>
              <p:cNvSpPr/>
              <p:nvPr/>
            </p:nvSpPr>
            <p:spPr>
              <a:xfrm>
                <a:off x="2843844"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71" name="Square"/>
              <p:cNvSpPr/>
              <p:nvPr/>
            </p:nvSpPr>
            <p:spPr>
              <a:xfrm>
                <a:off x="3554804"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72" name="Square"/>
              <p:cNvSpPr/>
              <p:nvPr/>
            </p:nvSpPr>
            <p:spPr>
              <a:xfrm>
                <a:off x="4265765"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73" name="Square"/>
              <p:cNvSpPr/>
              <p:nvPr/>
            </p:nvSpPr>
            <p:spPr>
              <a:xfrm>
                <a:off x="4976726"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74" name="Square"/>
              <p:cNvSpPr/>
              <p:nvPr/>
            </p:nvSpPr>
            <p:spPr>
              <a:xfrm>
                <a:off x="5687687"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75" name="Square"/>
              <p:cNvSpPr/>
              <p:nvPr/>
            </p:nvSpPr>
            <p:spPr>
              <a:xfrm>
                <a:off x="6398648"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grpSp>
        <p:grpSp>
          <p:nvGrpSpPr>
            <p:cNvPr id="287" name="Group"/>
            <p:cNvGrpSpPr/>
            <p:nvPr/>
          </p:nvGrpSpPr>
          <p:grpSpPr>
            <a:xfrm>
              <a:off x="19301" y="1996682"/>
              <a:ext cx="6898219" cy="499570"/>
              <a:chOff x="0" y="0"/>
              <a:chExt cx="6898217" cy="499568"/>
            </a:xfrm>
          </p:grpSpPr>
          <p:sp>
            <p:nvSpPr>
              <p:cNvPr id="277" name="Square"/>
              <p:cNvSpPr/>
              <p:nvPr/>
            </p:nvSpPr>
            <p:spPr>
              <a:xfrm>
                <a:off x="0"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78" name="Square"/>
              <p:cNvSpPr/>
              <p:nvPr/>
            </p:nvSpPr>
            <p:spPr>
              <a:xfrm>
                <a:off x="710961"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79" name="Square"/>
              <p:cNvSpPr/>
              <p:nvPr/>
            </p:nvSpPr>
            <p:spPr>
              <a:xfrm>
                <a:off x="1421921"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80" name="Square"/>
              <p:cNvSpPr/>
              <p:nvPr/>
            </p:nvSpPr>
            <p:spPr>
              <a:xfrm>
                <a:off x="2132882"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81" name="Square"/>
              <p:cNvSpPr/>
              <p:nvPr/>
            </p:nvSpPr>
            <p:spPr>
              <a:xfrm>
                <a:off x="2843844"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82" name="Square"/>
              <p:cNvSpPr/>
              <p:nvPr/>
            </p:nvSpPr>
            <p:spPr>
              <a:xfrm>
                <a:off x="3554804"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83" name="Square"/>
              <p:cNvSpPr/>
              <p:nvPr/>
            </p:nvSpPr>
            <p:spPr>
              <a:xfrm>
                <a:off x="4265765"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84" name="Square"/>
              <p:cNvSpPr/>
              <p:nvPr/>
            </p:nvSpPr>
            <p:spPr>
              <a:xfrm>
                <a:off x="4976726"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85" name="Square"/>
              <p:cNvSpPr/>
              <p:nvPr/>
            </p:nvSpPr>
            <p:spPr>
              <a:xfrm>
                <a:off x="5687687"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86" name="Square"/>
              <p:cNvSpPr/>
              <p:nvPr/>
            </p:nvSpPr>
            <p:spPr>
              <a:xfrm>
                <a:off x="6398648"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grpSp>
        <p:grpSp>
          <p:nvGrpSpPr>
            <p:cNvPr id="298" name="Group"/>
            <p:cNvGrpSpPr/>
            <p:nvPr/>
          </p:nvGrpSpPr>
          <p:grpSpPr>
            <a:xfrm>
              <a:off x="0" y="2662243"/>
              <a:ext cx="6898218" cy="499570"/>
              <a:chOff x="0" y="0"/>
              <a:chExt cx="6898217" cy="499568"/>
            </a:xfrm>
          </p:grpSpPr>
          <p:sp>
            <p:nvSpPr>
              <p:cNvPr id="288" name="Square"/>
              <p:cNvSpPr/>
              <p:nvPr/>
            </p:nvSpPr>
            <p:spPr>
              <a:xfrm>
                <a:off x="0"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89" name="Square"/>
              <p:cNvSpPr/>
              <p:nvPr/>
            </p:nvSpPr>
            <p:spPr>
              <a:xfrm>
                <a:off x="710961"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90" name="Square"/>
              <p:cNvSpPr/>
              <p:nvPr/>
            </p:nvSpPr>
            <p:spPr>
              <a:xfrm>
                <a:off x="1421921"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91" name="Square"/>
              <p:cNvSpPr/>
              <p:nvPr/>
            </p:nvSpPr>
            <p:spPr>
              <a:xfrm>
                <a:off x="2132882"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92" name="Square"/>
              <p:cNvSpPr/>
              <p:nvPr/>
            </p:nvSpPr>
            <p:spPr>
              <a:xfrm>
                <a:off x="2843844"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93" name="Square"/>
              <p:cNvSpPr/>
              <p:nvPr/>
            </p:nvSpPr>
            <p:spPr>
              <a:xfrm>
                <a:off x="3554804"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94" name="Square"/>
              <p:cNvSpPr/>
              <p:nvPr/>
            </p:nvSpPr>
            <p:spPr>
              <a:xfrm>
                <a:off x="4265765"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95" name="Square"/>
              <p:cNvSpPr/>
              <p:nvPr/>
            </p:nvSpPr>
            <p:spPr>
              <a:xfrm>
                <a:off x="4976726"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96" name="Square"/>
              <p:cNvSpPr/>
              <p:nvPr/>
            </p:nvSpPr>
            <p:spPr>
              <a:xfrm>
                <a:off x="5687687"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297" name="Square"/>
              <p:cNvSpPr/>
              <p:nvPr/>
            </p:nvSpPr>
            <p:spPr>
              <a:xfrm>
                <a:off x="6398648"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grpSp>
        <p:grpSp>
          <p:nvGrpSpPr>
            <p:cNvPr id="309" name="Group"/>
            <p:cNvGrpSpPr/>
            <p:nvPr/>
          </p:nvGrpSpPr>
          <p:grpSpPr>
            <a:xfrm>
              <a:off x="19301" y="3327804"/>
              <a:ext cx="6898219" cy="499569"/>
              <a:chOff x="0" y="0"/>
              <a:chExt cx="6898217" cy="499568"/>
            </a:xfrm>
          </p:grpSpPr>
          <p:sp>
            <p:nvSpPr>
              <p:cNvPr id="299" name="Square"/>
              <p:cNvSpPr/>
              <p:nvPr/>
            </p:nvSpPr>
            <p:spPr>
              <a:xfrm>
                <a:off x="0"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00" name="Square"/>
              <p:cNvSpPr/>
              <p:nvPr/>
            </p:nvSpPr>
            <p:spPr>
              <a:xfrm>
                <a:off x="710961"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01" name="Square"/>
              <p:cNvSpPr/>
              <p:nvPr/>
            </p:nvSpPr>
            <p:spPr>
              <a:xfrm>
                <a:off x="1421921"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02" name="Square"/>
              <p:cNvSpPr/>
              <p:nvPr/>
            </p:nvSpPr>
            <p:spPr>
              <a:xfrm>
                <a:off x="2132882"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03" name="Square"/>
              <p:cNvSpPr/>
              <p:nvPr/>
            </p:nvSpPr>
            <p:spPr>
              <a:xfrm>
                <a:off x="2843844"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04" name="Square"/>
              <p:cNvSpPr/>
              <p:nvPr/>
            </p:nvSpPr>
            <p:spPr>
              <a:xfrm>
                <a:off x="3554804"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05" name="Square"/>
              <p:cNvSpPr/>
              <p:nvPr/>
            </p:nvSpPr>
            <p:spPr>
              <a:xfrm>
                <a:off x="4265765"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06" name="Square"/>
              <p:cNvSpPr/>
              <p:nvPr/>
            </p:nvSpPr>
            <p:spPr>
              <a:xfrm>
                <a:off x="4976726"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07" name="Square"/>
              <p:cNvSpPr/>
              <p:nvPr/>
            </p:nvSpPr>
            <p:spPr>
              <a:xfrm>
                <a:off x="5687687"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08" name="Square"/>
              <p:cNvSpPr/>
              <p:nvPr/>
            </p:nvSpPr>
            <p:spPr>
              <a:xfrm>
                <a:off x="6398648"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grpSp>
        <p:grpSp>
          <p:nvGrpSpPr>
            <p:cNvPr id="320" name="Group"/>
            <p:cNvGrpSpPr/>
            <p:nvPr/>
          </p:nvGrpSpPr>
          <p:grpSpPr>
            <a:xfrm>
              <a:off x="19301" y="3993365"/>
              <a:ext cx="6898219" cy="499569"/>
              <a:chOff x="0" y="0"/>
              <a:chExt cx="6898217" cy="499568"/>
            </a:xfrm>
          </p:grpSpPr>
          <p:sp>
            <p:nvSpPr>
              <p:cNvPr id="310" name="Square"/>
              <p:cNvSpPr/>
              <p:nvPr/>
            </p:nvSpPr>
            <p:spPr>
              <a:xfrm>
                <a:off x="0"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11" name="Square"/>
              <p:cNvSpPr/>
              <p:nvPr/>
            </p:nvSpPr>
            <p:spPr>
              <a:xfrm>
                <a:off x="710961"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12" name="Square"/>
              <p:cNvSpPr/>
              <p:nvPr/>
            </p:nvSpPr>
            <p:spPr>
              <a:xfrm>
                <a:off x="1421921"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13" name="Square"/>
              <p:cNvSpPr/>
              <p:nvPr/>
            </p:nvSpPr>
            <p:spPr>
              <a:xfrm>
                <a:off x="2132882"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14" name="Square"/>
              <p:cNvSpPr/>
              <p:nvPr/>
            </p:nvSpPr>
            <p:spPr>
              <a:xfrm>
                <a:off x="2843844"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15" name="Square"/>
              <p:cNvSpPr/>
              <p:nvPr/>
            </p:nvSpPr>
            <p:spPr>
              <a:xfrm>
                <a:off x="3554804"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16" name="Square"/>
              <p:cNvSpPr/>
              <p:nvPr/>
            </p:nvSpPr>
            <p:spPr>
              <a:xfrm>
                <a:off x="4265765"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17" name="Square"/>
              <p:cNvSpPr/>
              <p:nvPr/>
            </p:nvSpPr>
            <p:spPr>
              <a:xfrm>
                <a:off x="4976726"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18" name="Square"/>
              <p:cNvSpPr/>
              <p:nvPr/>
            </p:nvSpPr>
            <p:spPr>
              <a:xfrm>
                <a:off x="5687687"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19" name="Square"/>
              <p:cNvSpPr/>
              <p:nvPr/>
            </p:nvSpPr>
            <p:spPr>
              <a:xfrm>
                <a:off x="6398648"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grpSp>
        <p:grpSp>
          <p:nvGrpSpPr>
            <p:cNvPr id="331" name="Group"/>
            <p:cNvGrpSpPr/>
            <p:nvPr/>
          </p:nvGrpSpPr>
          <p:grpSpPr>
            <a:xfrm>
              <a:off x="19301" y="4658926"/>
              <a:ext cx="6898219" cy="499569"/>
              <a:chOff x="0" y="0"/>
              <a:chExt cx="6898217" cy="499568"/>
            </a:xfrm>
          </p:grpSpPr>
          <p:sp>
            <p:nvSpPr>
              <p:cNvPr id="321" name="Square"/>
              <p:cNvSpPr/>
              <p:nvPr/>
            </p:nvSpPr>
            <p:spPr>
              <a:xfrm>
                <a:off x="0"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22" name="Square"/>
              <p:cNvSpPr/>
              <p:nvPr/>
            </p:nvSpPr>
            <p:spPr>
              <a:xfrm>
                <a:off x="710961"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23" name="Square"/>
              <p:cNvSpPr/>
              <p:nvPr/>
            </p:nvSpPr>
            <p:spPr>
              <a:xfrm>
                <a:off x="1421921"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24" name="Square"/>
              <p:cNvSpPr/>
              <p:nvPr/>
            </p:nvSpPr>
            <p:spPr>
              <a:xfrm>
                <a:off x="2132882"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25" name="Square"/>
              <p:cNvSpPr/>
              <p:nvPr/>
            </p:nvSpPr>
            <p:spPr>
              <a:xfrm>
                <a:off x="2843844"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26" name="Square"/>
              <p:cNvSpPr/>
              <p:nvPr/>
            </p:nvSpPr>
            <p:spPr>
              <a:xfrm>
                <a:off x="3554804"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27" name="Square"/>
              <p:cNvSpPr/>
              <p:nvPr/>
            </p:nvSpPr>
            <p:spPr>
              <a:xfrm>
                <a:off x="4265765"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28" name="Square"/>
              <p:cNvSpPr/>
              <p:nvPr/>
            </p:nvSpPr>
            <p:spPr>
              <a:xfrm>
                <a:off x="4976726"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29" name="Square"/>
              <p:cNvSpPr/>
              <p:nvPr/>
            </p:nvSpPr>
            <p:spPr>
              <a:xfrm>
                <a:off x="5687687"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30" name="Square"/>
              <p:cNvSpPr/>
              <p:nvPr/>
            </p:nvSpPr>
            <p:spPr>
              <a:xfrm>
                <a:off x="6398648"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grpSp>
        <p:grpSp>
          <p:nvGrpSpPr>
            <p:cNvPr id="342" name="Group"/>
            <p:cNvGrpSpPr/>
            <p:nvPr/>
          </p:nvGrpSpPr>
          <p:grpSpPr>
            <a:xfrm>
              <a:off x="0" y="5324487"/>
              <a:ext cx="6898218" cy="499570"/>
              <a:chOff x="0" y="0"/>
              <a:chExt cx="6898217" cy="499568"/>
            </a:xfrm>
          </p:grpSpPr>
          <p:sp>
            <p:nvSpPr>
              <p:cNvPr id="332" name="Square"/>
              <p:cNvSpPr/>
              <p:nvPr/>
            </p:nvSpPr>
            <p:spPr>
              <a:xfrm>
                <a:off x="0"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33" name="Square"/>
              <p:cNvSpPr/>
              <p:nvPr/>
            </p:nvSpPr>
            <p:spPr>
              <a:xfrm>
                <a:off x="710961"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34" name="Square"/>
              <p:cNvSpPr/>
              <p:nvPr/>
            </p:nvSpPr>
            <p:spPr>
              <a:xfrm>
                <a:off x="1421921"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35" name="Square"/>
              <p:cNvSpPr/>
              <p:nvPr/>
            </p:nvSpPr>
            <p:spPr>
              <a:xfrm>
                <a:off x="2132882"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36" name="Square"/>
              <p:cNvSpPr/>
              <p:nvPr/>
            </p:nvSpPr>
            <p:spPr>
              <a:xfrm>
                <a:off x="2843844"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37" name="Square"/>
              <p:cNvSpPr/>
              <p:nvPr/>
            </p:nvSpPr>
            <p:spPr>
              <a:xfrm>
                <a:off x="3554804"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38" name="Square"/>
              <p:cNvSpPr/>
              <p:nvPr/>
            </p:nvSpPr>
            <p:spPr>
              <a:xfrm>
                <a:off x="4265765"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39" name="Square"/>
              <p:cNvSpPr/>
              <p:nvPr/>
            </p:nvSpPr>
            <p:spPr>
              <a:xfrm>
                <a:off x="4976726"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40" name="Square"/>
              <p:cNvSpPr/>
              <p:nvPr/>
            </p:nvSpPr>
            <p:spPr>
              <a:xfrm>
                <a:off x="5687687"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41" name="Square"/>
              <p:cNvSpPr/>
              <p:nvPr/>
            </p:nvSpPr>
            <p:spPr>
              <a:xfrm>
                <a:off x="6398648"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grpSp>
        <p:grpSp>
          <p:nvGrpSpPr>
            <p:cNvPr id="353" name="Group"/>
            <p:cNvGrpSpPr/>
            <p:nvPr/>
          </p:nvGrpSpPr>
          <p:grpSpPr>
            <a:xfrm>
              <a:off x="0" y="5990048"/>
              <a:ext cx="6898218" cy="499570"/>
              <a:chOff x="0" y="0"/>
              <a:chExt cx="6898217" cy="499568"/>
            </a:xfrm>
          </p:grpSpPr>
          <p:sp>
            <p:nvSpPr>
              <p:cNvPr id="343" name="Square"/>
              <p:cNvSpPr/>
              <p:nvPr/>
            </p:nvSpPr>
            <p:spPr>
              <a:xfrm>
                <a:off x="0"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44" name="Square"/>
              <p:cNvSpPr/>
              <p:nvPr/>
            </p:nvSpPr>
            <p:spPr>
              <a:xfrm>
                <a:off x="710961"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45" name="Square"/>
              <p:cNvSpPr/>
              <p:nvPr/>
            </p:nvSpPr>
            <p:spPr>
              <a:xfrm>
                <a:off x="1421921"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46" name="Square"/>
              <p:cNvSpPr/>
              <p:nvPr/>
            </p:nvSpPr>
            <p:spPr>
              <a:xfrm>
                <a:off x="2132882"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47" name="Square"/>
              <p:cNvSpPr/>
              <p:nvPr/>
            </p:nvSpPr>
            <p:spPr>
              <a:xfrm>
                <a:off x="2843844"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48" name="Square"/>
              <p:cNvSpPr/>
              <p:nvPr/>
            </p:nvSpPr>
            <p:spPr>
              <a:xfrm>
                <a:off x="3554804"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49" name="Square"/>
              <p:cNvSpPr/>
              <p:nvPr/>
            </p:nvSpPr>
            <p:spPr>
              <a:xfrm>
                <a:off x="4265765"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50" name="Square"/>
              <p:cNvSpPr/>
              <p:nvPr/>
            </p:nvSpPr>
            <p:spPr>
              <a:xfrm>
                <a:off x="4976726" y="0"/>
                <a:ext cx="499569"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51" name="Square"/>
              <p:cNvSpPr/>
              <p:nvPr/>
            </p:nvSpPr>
            <p:spPr>
              <a:xfrm>
                <a:off x="5687687"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sp>
            <p:nvSpPr>
              <p:cNvPr id="352" name="Square"/>
              <p:cNvSpPr/>
              <p:nvPr/>
            </p:nvSpPr>
            <p:spPr>
              <a:xfrm>
                <a:off x="6398648" y="0"/>
                <a:ext cx="499570" cy="499569"/>
              </a:xfrm>
              <a:prstGeom prst="rect">
                <a:avLst/>
              </a:prstGeom>
              <a:solidFill>
                <a:srgbClr val="CFF05B"/>
              </a:solidFill>
              <a:ln w="25400" cap="flat">
                <a:solidFill>
                  <a:schemeClr val="accent1"/>
                </a:solidFill>
                <a:prstDash val="solid"/>
                <a:bevel/>
              </a:ln>
              <a:effectLst/>
            </p:spPr>
            <p:txBody>
              <a:bodyPr wrap="square" lIns="45719" tIns="45719" rIns="45719" bIns="45719" numCol="1" anchor="t">
                <a:noAutofit/>
              </a:bodyPr>
              <a:lstStyle/>
              <a:p>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4" grpId="1"/>
    </p:bld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000000"/>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