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4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9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2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6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9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6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D9F7-53D5-436F-83FE-BD266B90634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3392-DA3B-4C74-996E-56988BFC3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95486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73383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5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81850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4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0317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7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8784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64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07251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7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5718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8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24185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2652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6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1119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9586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03953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4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8053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4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6520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1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74987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83454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7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1921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00388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08855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7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17322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7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25789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5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34256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8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2420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42723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0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51190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0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59657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3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68124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76591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85058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4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20887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69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29354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821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3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462888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6449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7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0" y="655594"/>
            <a:ext cx="9144000" cy="5546811"/>
            <a:chOff x="0" y="655594"/>
            <a:chExt cx="9144000" cy="554681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5594"/>
              <a:ext cx="9144000" cy="5546811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65966" y="2184401"/>
              <a:ext cx="341206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Connecting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players</a:t>
              </a:r>
              <a:r>
                <a:rPr kumimoji="1" lang="ja-JP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cs typeface="Verdana" panose="020B0604030504040204" pitchFamily="34" charset="0"/>
                </a:rPr>
                <a:t> </a:t>
              </a:r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itannic Bold" panose="020B09030607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…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649160" y="2294467"/>
              <a:ext cx="169334" cy="143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4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D022E7B1-4BD1-4C93-93DC-CD73673B0660}" vid="{AB0615A4-4F43-4D7D-A8B2-13033C5D7A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142</TotalTime>
  <Words>175</Words>
  <Application>Microsoft Office PowerPoint</Application>
  <PresentationFormat>画面に合わせる (4:3)</PresentationFormat>
  <Paragraphs>70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Britannic Bold</vt:lpstr>
      <vt:lpstr>Calibri</vt:lpstr>
      <vt:lpstr>Calibri Light</vt:lpstr>
      <vt:lpstr>Verdana</vt:lpstr>
      <vt:lpstr>テーマ1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Haruna Suyama</dc:creator>
  <cp:lastModifiedBy>Haruna Suyama</cp:lastModifiedBy>
  <cp:revision>5</cp:revision>
  <dcterms:created xsi:type="dcterms:W3CDTF">2014-09-28T06:32:36Z</dcterms:created>
  <dcterms:modified xsi:type="dcterms:W3CDTF">2014-09-28T08:55:32Z</dcterms:modified>
</cp:coreProperties>
</file>