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117" d="100"/>
          <a:sy n="117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C6D97-01B1-6605-CFD7-BB94E7246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46A34F-D426-9344-AFB6-14F6F90E9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3F56C-7A55-7EC7-4463-D7182C96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5DDD-1AFC-E547-A695-0A7FA7B5338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AB20F-2182-B9E5-9B8A-4D1C387C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1457E-E757-BEA2-38C2-CEE487EC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836A-BD29-F246-9B39-2D02FF359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06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5DBFE-1953-7756-39EB-CB9B820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0139C0-6F1A-8DC0-101B-EEBC6E8BD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2C5AD-15D5-C2E8-86F8-DB684A5B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5DDD-1AFC-E547-A695-0A7FA7B5338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B5CAA-1FE4-8183-525B-A4B7DF90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6FFE8-48C2-AB1B-FAC0-AAA36F58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836A-BD29-F246-9B39-2D02FF359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69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53692B-B1A5-A413-DE83-D89FF32A9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EFBF59-8A07-E1FB-E015-71E6E8E9E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CC029-5BF1-E0AC-6D47-1619C50F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5DDD-1AFC-E547-A695-0A7FA7B5338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99BB5-6ED8-E115-8A72-2B26B864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913A8-2CF8-55C8-5FD1-F6BD0681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836A-BD29-F246-9B39-2D02FF359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36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E9CC3-0688-4BA2-B8C4-02F55DC7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9692E-D037-613F-FAEA-E609C6B6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CB695-41A0-86A4-21DB-FA0FEB7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5DDD-1AFC-E547-A695-0A7FA7B5338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42024-3904-7033-B432-EFCB2B49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A5BB4-B167-57DC-5AF8-F9CB1056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836A-BD29-F246-9B39-2D02FF359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77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8C3A6-E327-BD87-8793-E29698B3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115AF7-9580-CC42-66ED-C4B44A580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B5ADC-DFDB-DDCC-A35B-FB58A656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5DDD-1AFC-E547-A695-0A7FA7B5338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F4B7D-851D-83C1-A34C-BDFE9157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F7AEB-3E75-A800-E066-46F7DCC5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836A-BD29-F246-9B39-2D02FF359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37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82B61-28B1-1F71-B2F3-80F42C6A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1141F-0317-1250-4F3A-C11F7B73F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A56089-134B-A061-FE20-1EEE53F60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FED12-0B1F-FA81-520E-733092F7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5DDD-1AFC-E547-A695-0A7FA7B5338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9026E-EE56-0A26-7E67-92D14C28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4232B3-5731-4527-2650-893FE241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836A-BD29-F246-9B39-2D02FF359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029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C80A3-1AF3-0EE3-8504-FF468ADE5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61F3B-943D-3467-3CD1-D901AB735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DCB01-ADF4-879C-2318-84F9DFA61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28A02D-E67F-65A9-899E-B297FCDE0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902258-90A2-3ED8-D1BD-F92D7E5CD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13C80D-4879-37BC-CE69-FD3C3B27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5DDD-1AFC-E547-A695-0A7FA7B5338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457040-0729-0240-8736-1103CA8F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DB9935-EECF-CE44-8F7B-FE874167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836A-BD29-F246-9B39-2D02FF359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88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A0E77-49E9-A7C3-84B0-374CC1A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AD78B1-A541-BA27-7C2A-80AADCCC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5DDD-1AFC-E547-A695-0A7FA7B5338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434BE5-BF04-CBAB-E8A4-99AADE1C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ABD5DE-2F29-B635-B308-177ED1CA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836A-BD29-F246-9B39-2D02FF359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70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511AFE-FE5F-609B-1357-56BD8533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5DDD-1AFC-E547-A695-0A7FA7B5338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12FCFC-1F81-A2D3-49D3-6790BFF6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5D0E94-D604-5BDE-74D0-3DF6EB7D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836A-BD29-F246-9B39-2D02FF359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90B08-14BC-B398-9397-7947F84A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FDC9C-2954-2401-CAB7-BBAC6A7D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BDFBC0-482A-60B9-9D8E-A3EBC9913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068345-0A6A-8C74-65AB-470CA97D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5DDD-1AFC-E547-A695-0A7FA7B5338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25E61-E706-D0C1-C24E-E4D86AD1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E31C96-0972-009A-7307-9E9BFA26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836A-BD29-F246-9B39-2D02FF359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0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BE4BC-1E1F-BA78-A67C-01223AC6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15DB8F-A558-3747-41AE-518906F01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1ED37D-1672-2B62-B968-30D6A9855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DC853-7453-720E-74D8-B7C0085E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5DDD-1AFC-E547-A695-0A7FA7B5338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5E073A-544F-73E7-9CF0-A0C220B1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A4644-3C80-94FE-98DF-994F3552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836A-BD29-F246-9B39-2D02FF359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57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8D1724-894E-37FA-356B-4A73382F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DCB94-CDD0-9B22-1F54-14241481F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5FA67-87D1-0315-A43E-CBA80DB43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E5DDD-1AFC-E547-A695-0A7FA7B53382}" type="datetimeFigureOut">
              <a:rPr kumimoji="1" lang="zh-CN" altLang="en-US" smtClean="0"/>
              <a:t>2024/10/2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4F8AB-CB22-2387-6B2C-99DC7119D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2257C-BC80-CA41-AEFE-F1F2FCA83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C836A-BD29-F246-9B39-2D02FF359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44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E87B4-0B45-BCC7-FD2F-696A802B2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1269B0-D984-3B85-91A1-2A0330FCF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208395-1778-EE64-9512-C5C63C18D8A9}"/>
              </a:ext>
            </a:extLst>
          </p:cNvPr>
          <p:cNvSpPr/>
          <p:nvPr/>
        </p:nvSpPr>
        <p:spPr>
          <a:xfrm>
            <a:off x="2841171" y="1110343"/>
            <a:ext cx="2862943" cy="2623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50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9CA92-02E9-3148-A569-767E89C6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E8837-770F-4EBB-C358-4B603F131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775868-0936-47DE-CFA5-54A4DA3DD19F}"/>
              </a:ext>
            </a:extLst>
          </p:cNvPr>
          <p:cNvSpPr/>
          <p:nvPr/>
        </p:nvSpPr>
        <p:spPr>
          <a:xfrm>
            <a:off x="2492829" y="1338943"/>
            <a:ext cx="4680857" cy="3004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08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ty1351</dc:creator>
  <cp:lastModifiedBy>ty1351</cp:lastModifiedBy>
  <cp:revision>1</cp:revision>
  <dcterms:created xsi:type="dcterms:W3CDTF">2024-10-02T04:28:34Z</dcterms:created>
  <dcterms:modified xsi:type="dcterms:W3CDTF">2024-10-02T04:29:42Z</dcterms:modified>
</cp:coreProperties>
</file>