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Lexend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e592f2a46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3e592f2a46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e592f2a4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e592f2a4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e8fc9424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3e8fc9424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f57e8a5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3f57e8a5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e592f2a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e592f2a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e592f2a4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e592f2a4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e592f2a46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e592f2a46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e592f2a4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e592f2a4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592f2a46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e592f2a46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e592f2a46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e592f2a46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e592f2a46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3e592f2a46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e592f2a46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3e592f2a46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800" y="4128825"/>
            <a:ext cx="2244501" cy="6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pink">
  <p:cSld name="SECTION_HEADER_1_1">
    <p:bg>
      <p:bgPr>
        <a:solidFill>
          <a:schemeClr val="accent4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/>
          </a:blip>
          <a:srcRect t="3094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lue">
  <p:cSld name="SECTION_HEADER_1_1_1">
    <p:bg>
      <p:bgPr>
        <a:solidFill>
          <a:schemeClr val="accen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2">
            <a:alphaModFix/>
          </a:blip>
          <a:srcRect t="3094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green">
  <p:cSld name="SECTION_HEADER_1_1_1_1">
    <p:bg>
      <p:bgPr>
        <a:solidFill>
          <a:schemeClr val="accent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2">
            <a:alphaModFix/>
          </a:blip>
          <a:srcRect t="3094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yellow">
  <p:cSld name="SECTION_HEADER_1_1_1_1_1">
    <p:bg>
      <p:bgPr>
        <a:solidFill>
          <a:schemeClr val="accent3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2">
            <a:alphaModFix/>
          </a:blip>
          <a:srcRect t="3094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background pixels 2">
  <p:cSld name="TITLE_AND_BODY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79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6205500" y="1152475"/>
            <a:ext cx="262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 1">
  <p:cSld name="MAIN_POINT_1_1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375825" y="450150"/>
            <a:ext cx="5370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9700" y="1563563"/>
            <a:ext cx="2233000" cy="18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6172800" cy="131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200" tIns="182875" rIns="182875" bIns="1828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0" y="1311300"/>
            <a:ext cx="6172800" cy="383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200" tIns="182875" rIns="182875" bIns="18287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648775" y="4692925"/>
            <a:ext cx="372300" cy="3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Blocks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background pixels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9B5"/>
              </a:buClr>
              <a:buSzPts val="2800"/>
              <a:buNone/>
              <a:defRPr sz="2800">
                <a:solidFill>
                  <a:srgbClr val="97A9B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 t="49" b="49"/>
          <a:stretch/>
        </p:blipFill>
        <p:spPr>
          <a:xfrm>
            <a:off x="377800" y="4128825"/>
            <a:ext cx="2244500" cy="6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sz="18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/>
              <a:t>Loops and Conditionals</a:t>
            </a:r>
            <a:endParaRPr sz="41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711000" y="1824450"/>
            <a:ext cx="7722000" cy="14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Discussion: When to use break, and when to use continue?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>
            <a:spLocks noGrp="1"/>
          </p:cNvSpPr>
          <p:nvPr>
            <p:ph type="title"/>
          </p:nvPr>
        </p:nvSpPr>
        <p:spPr>
          <a:xfrm>
            <a:off x="301000" y="280250"/>
            <a:ext cx="130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</a:t>
            </a:r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body" idx="1"/>
          </p:nvPr>
        </p:nvSpPr>
        <p:spPr>
          <a:xfrm>
            <a:off x="1231138" y="4325100"/>
            <a:ext cx="39999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Without pass, notice that there is an error.</a:t>
            </a:r>
            <a:endParaRPr sz="1600"/>
          </a:p>
        </p:txBody>
      </p:sp>
      <p:sp>
        <p:nvSpPr>
          <p:cNvPr id="175" name="Google Shape;175;p32"/>
          <p:cNvSpPr txBox="1">
            <a:spLocks noGrp="1"/>
          </p:cNvSpPr>
          <p:nvPr>
            <p:ph type="body" idx="2"/>
          </p:nvPr>
        </p:nvSpPr>
        <p:spPr>
          <a:xfrm>
            <a:off x="5231050" y="3553700"/>
            <a:ext cx="3999900" cy="15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With pass, notice there is no error. </a:t>
            </a:r>
            <a:br>
              <a:rPr lang="en" sz="1600"/>
            </a:br>
            <a:r>
              <a:rPr lang="en" sz="1600"/>
              <a:t>This allows us to have empty if statements and loops, basically anything that requires a line of code to be valid or an indent following it.</a:t>
            </a:r>
            <a:endParaRPr sz="1600"/>
          </a:p>
        </p:txBody>
      </p:sp>
      <p:pic>
        <p:nvPicPr>
          <p:cNvPr id="176" name="Google Shape;176;p32"/>
          <p:cNvPicPr preferRelativeResize="0"/>
          <p:nvPr/>
        </p:nvPicPr>
        <p:blipFill rotWithShape="1">
          <a:blip r:embed="rId3">
            <a:alphaModFix/>
          </a:blip>
          <a:srcRect r="15526"/>
          <a:stretch/>
        </p:blipFill>
        <p:spPr>
          <a:xfrm>
            <a:off x="1518775" y="2361175"/>
            <a:ext cx="3245125" cy="196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2"/>
          <p:cNvPicPr preferRelativeResize="0"/>
          <p:nvPr/>
        </p:nvPicPr>
        <p:blipFill rotWithShape="1">
          <a:blip r:embed="rId4">
            <a:alphaModFix/>
          </a:blip>
          <a:srcRect r="19198"/>
          <a:stretch/>
        </p:blipFill>
        <p:spPr>
          <a:xfrm>
            <a:off x="5367086" y="1589788"/>
            <a:ext cx="3412632" cy="196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2"/>
          <p:cNvSpPr txBox="1"/>
          <p:nvPr/>
        </p:nvSpPr>
        <p:spPr>
          <a:xfrm>
            <a:off x="301000" y="852950"/>
            <a:ext cx="48999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Pass </a:t>
            </a: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is a keyword that essentially does nothing when run, however is useful when fleshing out parts of code. You can use it as a placeholder.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311700" y="437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body" idx="1"/>
          </p:nvPr>
        </p:nvSpPr>
        <p:spPr>
          <a:xfrm>
            <a:off x="351975" y="1099950"/>
            <a:ext cx="8520600" cy="3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Write some code that takes in strings from a user one at a time.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After each string is taken in evaluate if the string is empty, a number, a set of letters, or contains symbols.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the string is empty, stop the loop.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the string is a number, convert it to a float and add it to a total.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the string is a set of letters, concatenate to the other letter strings passed in.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it contains a symbol, or is none of the above, do nothing and repeat the loop.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/>
              <a:t>Make sure to use break and/or continue.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While-Else and For-Else</a:t>
            </a:r>
            <a:endParaRPr/>
          </a:p>
        </p:txBody>
      </p:sp>
      <p:sp>
        <p:nvSpPr>
          <p:cNvPr id="190" name="Google Shape;190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add an else: block to a for loop or while loop. It executes once the condition of the loop is no longer true.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If you break from the loop, the else block doesn’t execute.</a:t>
            </a:r>
            <a:endParaRPr/>
          </a:p>
        </p:txBody>
      </p:sp>
      <p:pic>
        <p:nvPicPr>
          <p:cNvPr id="191" name="Google Shape;1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625" y="2494925"/>
            <a:ext cx="2099888" cy="22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4"/>
          <p:cNvSpPr txBox="1"/>
          <p:nvPr/>
        </p:nvSpPr>
        <p:spPr>
          <a:xfrm>
            <a:off x="3139200" y="2718188"/>
            <a:ext cx="2865600" cy="18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Discussion:</a:t>
            </a:r>
            <a:endParaRPr sz="1600" b="1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What is the output of this code?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What would the output be if i is initialized to 6?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Review</a:t>
            </a:r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difference between a For and While Loop?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I write a For Loop?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How do I write a While Loop?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</a:t>
            </a:r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Break </a:t>
            </a:r>
            <a:r>
              <a:rPr lang="en"/>
              <a:t>is a keyword that when placed in a loop will leave the loop without executing any more code when the keyword is reached.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 can </a:t>
            </a:r>
            <a:r>
              <a:rPr lang="en" b="1"/>
              <a:t>break</a:t>
            </a:r>
            <a:r>
              <a:rPr lang="en"/>
              <a:t> if a condition is met in a while loop, and it will end the loop instantly, instead of waiting until the beginning of the loop again to check the condition.</a:t>
            </a:r>
            <a:endParaRPr/>
          </a:p>
        </p:txBody>
      </p:sp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150" y="3002325"/>
            <a:ext cx="4180151" cy="111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124250"/>
            <a:ext cx="4294600" cy="7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4"/>
          <p:cNvSpPr txBox="1"/>
          <p:nvPr/>
        </p:nvSpPr>
        <p:spPr>
          <a:xfrm>
            <a:off x="866875" y="4291775"/>
            <a:ext cx="6748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What is the difference between these two while loops?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in Nested Loops</a:t>
            </a:r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use break and you have nested loops, it will only break from the inner-most loop, and then continue executing the outer loop.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This means you could enter the inner loop again on the next iteration of the outer loop.</a:t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821" y="2418871"/>
            <a:ext cx="4077999" cy="21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/>
          <p:nvPr/>
        </p:nvSpPr>
        <p:spPr>
          <a:xfrm>
            <a:off x="4548975" y="3861950"/>
            <a:ext cx="2184925" cy="604925"/>
          </a:xfrm>
          <a:custGeom>
            <a:avLst/>
            <a:gdLst/>
            <a:ahLst/>
            <a:cxnLst/>
            <a:rect l="l" t="t" r="r" b="b"/>
            <a:pathLst>
              <a:path w="87397" h="24197" extrusionOk="0">
                <a:moveTo>
                  <a:pt x="0" y="23211"/>
                </a:moveTo>
                <a:cubicBezTo>
                  <a:pt x="18263" y="25236"/>
                  <a:pt x="38047" y="24321"/>
                  <a:pt x="54730" y="16620"/>
                </a:cubicBezTo>
                <a:cubicBezTo>
                  <a:pt x="65822" y="11499"/>
                  <a:pt x="75180" y="0"/>
                  <a:pt x="87397" y="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29" name="Google Shape;129;p25"/>
          <p:cNvSpPr txBox="1"/>
          <p:nvPr/>
        </p:nvSpPr>
        <p:spPr>
          <a:xfrm>
            <a:off x="6733900" y="3324675"/>
            <a:ext cx="23067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After breaking, this is the next line that is run. We exited the for loop, but we’re still in the outer while loop.</a:t>
            </a:r>
            <a:endParaRPr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>
            <a:off x="351950" y="1144425"/>
            <a:ext cx="8520600" cy="26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some code that takes in numbers from a user one at a time. This should keep going until the user enters 0. Then print the sum of all the numbers.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user inputs something that isn’t a number, an error message should appear and the program should stop. (Hint: use </a:t>
            </a:r>
            <a:r>
              <a:rPr lang="en" b="1"/>
              <a:t>break</a:t>
            </a:r>
            <a:r>
              <a:rPr lang="en"/>
              <a:t>)</a:t>
            </a:r>
            <a:endParaRPr baseline="-2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442800" y="2953850"/>
            <a:ext cx="4129200" cy="1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Example (no error):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Sum: 17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4572000" y="2953850"/>
            <a:ext cx="4129200" cy="1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Example (error):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Error: Not a number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2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Continue </a:t>
            </a:r>
            <a:r>
              <a:rPr lang="en"/>
              <a:t>is a keyword that when placed in a loop skips over the remaining code and brings back to the top when the keyword is reached.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Instead of exiting the loop entirely, it just skips </a:t>
            </a:r>
            <a:r>
              <a:rPr lang="en" b="1"/>
              <a:t>this iteration</a:t>
            </a:r>
            <a:r>
              <a:rPr lang="en"/>
              <a:t>, and goes back to the beginning of the loop for the next iteration.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 can use </a:t>
            </a:r>
            <a:r>
              <a:rPr lang="en" b="1"/>
              <a:t>continue</a:t>
            </a:r>
            <a:r>
              <a:rPr lang="en"/>
              <a:t> to skip certain iterations based on a condition.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</a:t>
            </a:r>
            <a:r>
              <a:rPr lang="en" b="1"/>
              <a:t>continue</a:t>
            </a:r>
            <a:r>
              <a:rPr lang="en"/>
              <a:t> keyword to loop through a string and only print the vowels.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xfrm>
            <a:off x="265500" y="1550875"/>
            <a:ext cx="4045200" cy="20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of Even Digits</a:t>
            </a:r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9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Take a string as user input, and verify that it’s a number.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Loop through each digit of the number, and only add it to the sum if it’s even.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Print the sum of all the even digits at the end.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Make sure to use the </a:t>
            </a:r>
            <a:r>
              <a:rPr lang="en" b="1"/>
              <a:t>continue</a:t>
            </a:r>
            <a:r>
              <a:rPr lang="en"/>
              <a:t> keyword.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vs. Continue</a:t>
            </a:r>
            <a:endParaRPr/>
          </a:p>
        </p:txBody>
      </p:sp>
      <p:pic>
        <p:nvPicPr>
          <p:cNvPr id="161" name="Google Shape;161;p30"/>
          <p:cNvPicPr preferRelativeResize="0"/>
          <p:nvPr/>
        </p:nvPicPr>
        <p:blipFill rotWithShape="1">
          <a:blip r:embed="rId3">
            <a:alphaModFix/>
          </a:blip>
          <a:srcRect l="4197" r="21381"/>
          <a:stretch/>
        </p:blipFill>
        <p:spPr>
          <a:xfrm>
            <a:off x="540925" y="1255675"/>
            <a:ext cx="3154650" cy="175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0"/>
          <p:cNvPicPr preferRelativeResize="0"/>
          <p:nvPr/>
        </p:nvPicPr>
        <p:blipFill rotWithShape="1">
          <a:blip r:embed="rId4">
            <a:alphaModFix/>
          </a:blip>
          <a:srcRect r="13859"/>
          <a:stretch/>
        </p:blipFill>
        <p:spPr>
          <a:xfrm>
            <a:off x="4759075" y="1255678"/>
            <a:ext cx="3284633" cy="175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0"/>
          <p:cNvSpPr txBox="1"/>
          <p:nvPr/>
        </p:nvSpPr>
        <p:spPr>
          <a:xfrm>
            <a:off x="540925" y="3288850"/>
            <a:ext cx="7249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What is the output of each of these code snippets? How does it differ?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nCode Communities">
  <a:themeElements>
    <a:clrScheme name="Simple Light">
      <a:dk1>
        <a:srgbClr val="0A273C"/>
      </a:dk1>
      <a:lt1>
        <a:srgbClr val="FFFFFF"/>
      </a:lt1>
      <a:dk2>
        <a:srgbClr val="465966"/>
      </a:dk2>
      <a:lt2>
        <a:srgbClr val="E2E2E2"/>
      </a:lt2>
      <a:accent1>
        <a:srgbClr val="04B4DE"/>
      </a:accent1>
      <a:accent2>
        <a:srgbClr val="72BD55"/>
      </a:accent2>
      <a:accent3>
        <a:srgbClr val="F8CE12"/>
      </a:accent3>
      <a:accent4>
        <a:srgbClr val="DD1C93"/>
      </a:accent4>
      <a:accent5>
        <a:srgbClr val="73CFE6"/>
      </a:accent5>
      <a:accent6>
        <a:srgbClr val="FAE896"/>
      </a:accent6>
      <a:hlink>
        <a:srgbClr val="04B4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1B86C8154DEC499A9093725BBF3A2A" ma:contentTypeVersion="4" ma:contentTypeDescription="Create a new document." ma:contentTypeScope="" ma:versionID="9ea4832cf8fecd8313a51d76cb6faa33">
  <xsd:schema xmlns:xsd="http://www.w3.org/2001/XMLSchema" xmlns:xs="http://www.w3.org/2001/XMLSchema" xmlns:p="http://schemas.microsoft.com/office/2006/metadata/properties" xmlns:ns2="b2e78e97-c77d-44a2-b136-fa92fa2b3f02" targetNamespace="http://schemas.microsoft.com/office/2006/metadata/properties" ma:root="true" ma:fieldsID="0a7b967b2f46d4b0ee6de461a965f408" ns2:_="">
    <xsd:import namespace="b2e78e97-c77d-44a2-b136-fa92fa2b3f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e78e97-c77d-44a2-b136-fa92fa2b3f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0AC9CC-0F46-4FBD-8E76-4CCBB887B6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e78e97-c77d-44a2-b136-fa92fa2b3f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808282-D36D-4349-986D-8494F4ACE0B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7854282-E7B3-48CE-9354-3695A2CD31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13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CanCode Communities</vt:lpstr>
      <vt:lpstr>Loops and Conditionals</vt:lpstr>
      <vt:lpstr>Loops Review</vt:lpstr>
      <vt:lpstr>Break</vt:lpstr>
      <vt:lpstr>Break in Nested Loops</vt:lpstr>
      <vt:lpstr>Exercise</vt:lpstr>
      <vt:lpstr>Continue</vt:lpstr>
      <vt:lpstr>Example</vt:lpstr>
      <vt:lpstr>Exercise: Sum of Even Digits</vt:lpstr>
      <vt:lpstr>Break vs. Continue</vt:lpstr>
      <vt:lpstr>Discussion: When to use break, and when to use continue?</vt:lpstr>
      <vt:lpstr>Pass</vt:lpstr>
      <vt:lpstr>Exercise</vt:lpstr>
      <vt:lpstr>While-Else and For-Else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Conditionals</dc:title>
  <cp:revision>1</cp:revision>
  <dcterms:modified xsi:type="dcterms:W3CDTF">2024-03-11T22:07:21Z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0x0101007A1B86C8154DEC499A9093725BBF3A2A</vt:lpwstr>
  </property>
</Properties>
</file>