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190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936-CE0E-FD4B-BF03-E417CA3A179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CAC7-A76A-394B-AACA-813DC08DD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8774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936-CE0E-FD4B-BF03-E417CA3A179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CAC7-A76A-394B-AACA-813DC08DD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032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936-CE0E-FD4B-BF03-E417CA3A179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CAC7-A76A-394B-AACA-813DC08DD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89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936-CE0E-FD4B-BF03-E417CA3A179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CAC7-A76A-394B-AACA-813DC08DD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063976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936-CE0E-FD4B-BF03-E417CA3A179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CAC7-A76A-394B-AACA-813DC08DD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44111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936-CE0E-FD4B-BF03-E417CA3A179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CAC7-A76A-394B-AACA-813DC08DD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26934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936-CE0E-FD4B-BF03-E417CA3A179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CAC7-A76A-394B-AACA-813DC08DD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09892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936-CE0E-FD4B-BF03-E417CA3A179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CAC7-A76A-394B-AACA-813DC08DD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2402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936-CE0E-FD4B-BF03-E417CA3A179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CAC7-A76A-394B-AACA-813DC08DD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278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936-CE0E-FD4B-BF03-E417CA3A179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CAC7-A76A-394B-AACA-813DC08DD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579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01936-CE0E-FD4B-BF03-E417CA3A179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D9CAC7-A76A-394B-AACA-813DC08DD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558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501936-CE0E-FD4B-BF03-E417CA3A1798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D9CAC7-A76A-394B-AACA-813DC08DDB7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91563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B27A123-C6FE-68F8-3F7F-8DE0849B4D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67926" y="772803"/>
            <a:ext cx="2740268" cy="277941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03384BF-508F-D4E2-3206-9D70082B35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987" y="5110432"/>
            <a:ext cx="1822195" cy="1024295"/>
          </a:xfrm>
          <a:prstGeom prst="rect">
            <a:avLst/>
          </a:prstGeom>
        </p:spPr>
      </p:pic>
      <p:pic>
        <p:nvPicPr>
          <p:cNvPr id="12" name="Graphic 11">
            <a:extLst>
              <a:ext uri="{FF2B5EF4-FFF2-40B4-BE49-F238E27FC236}">
                <a16:creationId xmlns:a16="http://schemas.microsoft.com/office/drawing/2014/main" id="{2A05F9D7-B368-2D8E-2CA3-22842C8EF8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588365" y="5158936"/>
            <a:ext cx="1410795" cy="906269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C9D03021-90F4-C4B9-6A22-C6C9BAEAEF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927509" y="5158936"/>
            <a:ext cx="1632570" cy="906269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AF47064-60B7-E068-B357-6168BF39F36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37957" y="5136018"/>
            <a:ext cx="1035736" cy="90626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2D731AC5-DEFA-02B0-1DD2-AC9F5ECCDE6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983056" y="5158936"/>
            <a:ext cx="1916167" cy="906269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2F19C67F-4751-10F7-95B0-A95FEC22434A}"/>
              </a:ext>
            </a:extLst>
          </p:cNvPr>
          <p:cNvSpPr txBox="1"/>
          <p:nvPr/>
        </p:nvSpPr>
        <p:spPr>
          <a:xfrm>
            <a:off x="977460" y="6183231"/>
            <a:ext cx="704368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400" dirty="0"/>
              <a:t>This presentation is part of the project PID2024-156482NB-I00, funded by MICIU/AEI/10.13039/501100011033 and by the ESF+”.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8E18DA6-DA53-B2F8-33F6-E5CDEAB6E352}"/>
              </a:ext>
            </a:extLst>
          </p:cNvPr>
          <p:cNvSpPr txBox="1"/>
          <p:nvPr/>
        </p:nvSpPr>
        <p:spPr>
          <a:xfrm>
            <a:off x="3332466" y="3670244"/>
            <a:ext cx="242679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800" b="1" dirty="0">
                <a:solidFill>
                  <a:schemeClr val="accent1"/>
                </a:solidFill>
              </a:rPr>
              <a:t>Thanks!</a:t>
            </a:r>
          </a:p>
        </p:txBody>
      </p:sp>
    </p:spTree>
    <p:extLst>
      <p:ext uri="{BB962C8B-B14F-4D97-AF65-F5344CB8AC3E}">
        <p14:creationId xmlns:p14="http://schemas.microsoft.com/office/powerpoint/2010/main" val="638614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57</TotalTime>
  <Words>23</Words>
  <Application>Microsoft Macintosh PowerPoint</Application>
  <PresentationFormat>On-screen Show (4:3)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SERGIO SEGURA RUEDA</dc:creator>
  <cp:lastModifiedBy>SERGIO SEGURA RUEDA</cp:lastModifiedBy>
  <cp:revision>4</cp:revision>
  <dcterms:created xsi:type="dcterms:W3CDTF">2025-09-02T08:30:01Z</dcterms:created>
  <dcterms:modified xsi:type="dcterms:W3CDTF">2025-09-02T09:27:13Z</dcterms:modified>
</cp:coreProperties>
</file>