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000b378c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000b378c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00b378c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00b378c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000b378c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000b378c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00b378c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000b378c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fd2cf8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fd2cf8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000b378c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000b378c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354P-YNz5iFg_UhTuBeM6kefXqssHmQa/edit?rtpof=true" TargetMode="External"/><Relationship Id="rId4" Type="http://schemas.openxmlformats.org/officeDocument/2006/relationships/hyperlink" Target="https://docs.google.com/document/d/1iYMILpE8l0gh2Pc8xnTl06kiUtmSCJd8Be0OWHZpRtk/edit" TargetMode="External"/><Relationship Id="rId5" Type="http://schemas.openxmlformats.org/officeDocument/2006/relationships/hyperlink" Target="https://docs.google.com/document/d/1iYMILpE8l0gh2Pc8xnTl06kiUtmSCJd8Be0OWHZpRtk/edit" TargetMode="External"/><Relationship Id="rId6" Type="http://schemas.openxmlformats.org/officeDocument/2006/relationships/hyperlink" Target="https://docs.google.com/document/d/1iYMILpE8l0gh2Pc8xnTl06kiUtmSCJd8Be0OWHZpRtk/edit" TargetMode="External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XclWOw_aXVqXRDcUKa0MuzcvQ2Y160IKRtb0h-q4OY0/edit#gid=856861235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JBgMRgH2iCwQdS7Oc0YWNzP0uU3kJfaEwakwjVg6HaM/edit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Io0FAYrzn4cUj1zSdiBDIP4bwOfNZj3U4UeT_iso_Ks/edit" TargetMode="External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Final CovSafe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Victor Toro, Ivan Bedoya e Isabela Acevedo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Documento de Especificación de Requerimientos Actualizado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556350" y="1990725"/>
            <a:ext cx="4121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Srs 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https://docs.google.com/document/d/1354P-YNz5iFg_UhTuBeM6kefXqssHmQa/edit?rtpof=true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Requisitos: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https://docs.google.com/document/d/1iYMILpE8l0gh2Pc8xnTl06kiUtm</a:t>
            </a:r>
            <a:r>
              <a:rPr lang="es-419" u="sng">
                <a:solidFill>
                  <a:schemeClr val="hlink"/>
                </a:solidFill>
                <a:hlinkClick r:id="rId5"/>
              </a:rPr>
              <a:t>S</a:t>
            </a:r>
            <a:r>
              <a:rPr lang="es-419" u="sng">
                <a:solidFill>
                  <a:schemeClr val="hlink"/>
                </a:solidFill>
                <a:hlinkClick r:id="rId6"/>
              </a:rPr>
              <a:t>CJd8Be0OWHZpRtk/edit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6675" y="1990725"/>
            <a:ext cx="3857401" cy="27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 de pruebas y su ejecución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442125" y="1990725"/>
            <a:ext cx="3882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https://docs.google.com/spreadsheets/d/1XclWOw_aXVqXRDcUKa0MuzcvQ2Y160IKRtb0h-q4OY0/edit#gid=856861235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325" y="21336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Manual de usuario  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4 videos de 3 minutos </a:t>
            </a:r>
            <a:r>
              <a:rPr lang="es-419"/>
              <a:t>aproximadamente</a:t>
            </a:r>
            <a:r>
              <a:rPr lang="es-419"/>
              <a:t> por cada rol en la </a:t>
            </a:r>
            <a:r>
              <a:rPr lang="es-419"/>
              <a:t>página, los cuales se encuentran en la carpeta Manual de Usuarios 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813" y="2411138"/>
            <a:ext cx="19907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Manual técnico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3376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https://docs.google.com/document/d/1JBgMRgH2iCwQdS7Oc0YWNzP0uU3kJfaEwakwjVg6HaM/edit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538" y="2052675"/>
            <a:ext cx="25050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Manual de Despliegue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026475" y="1990725"/>
            <a:ext cx="4298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https://docs.google.com/document/d/1Io0FAYrzn4cUj1zSdiBDIP4bwOfNZj3U4UeT_iso_Ks/edit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625" y="2160425"/>
            <a:ext cx="24669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3687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El </a:t>
            </a:r>
            <a:r>
              <a:rPr lang="es-419"/>
              <a:t>código</a:t>
            </a:r>
            <a:r>
              <a:rPr lang="es-419"/>
              <a:t> de las funcionalidades fue realizado en python, la interfaz grafica en Html, la </a:t>
            </a:r>
            <a:r>
              <a:rPr lang="es-419"/>
              <a:t>comunicación</a:t>
            </a:r>
            <a:r>
              <a:rPr lang="es-419"/>
              <a:t> en las funciones y la interfaz con el framework Flask y todo fue montado en el servidor amazong web service.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550" y="1370813"/>
            <a:ext cx="4039425" cy="25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