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Luckiest Guy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4DB0C-1915-4475-AA2D-F64B2CB2AD5A}">
  <a:tblStyle styleId="{AF04DB0C-1915-4475-AA2D-F64B2CB2AD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>
        <p:scale>
          <a:sx n="100" d="100"/>
          <a:sy n="100" d="100"/>
        </p:scale>
        <p:origin x="540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499e0008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499e0008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5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499e0008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499e0008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8d33d9ba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8d33d9ba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99e000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499e000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499e00082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499e00082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499e0008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499e0008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499e000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499e000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499e00082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499e00082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499e0008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499e0008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4475" y="2895025"/>
            <a:ext cx="9661011" cy="2398516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7" name="Google Shape;17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19" name="Google Shape;119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CUSTOM_10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 Profesor">
  <p:cSld name="TITLE_AND_TWO_COLUMNS_1">
    <p:bg>
      <p:bgPr>
        <a:solidFill>
          <a:srgbClr val="B9D27A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1321700" y="188700"/>
            <a:ext cx="7542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name="adj" fmla="val 4167"/>
            </a:avLst>
          </a:prstGeom>
          <a:solidFill>
            <a:srgbClr val="D6E8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i="1"/>
              <a:t>Elementos</a:t>
            </a:r>
            <a:endParaRPr sz="1000" i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 Estudiante">
  <p:cSld name="TITLE_AND_TWO_COLUMNS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308900" y="188700"/>
            <a:ext cx="1163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0" name="Google Shape;230;p6"/>
          <p:cNvSpPr txBox="1">
            <a:spLocks noGrp="1"/>
          </p:cNvSpPr>
          <p:nvPr>
            <p:ph type="subTitle" idx="1"/>
          </p:nvPr>
        </p:nvSpPr>
        <p:spPr>
          <a:xfrm>
            <a:off x="1472600" y="188700"/>
            <a:ext cx="7392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name="adj" fmla="val 4167"/>
            </a:avLst>
          </a:prstGeom>
          <a:solidFill>
            <a:srgbClr val="D6E8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i="1"/>
              <a:t>Elementos</a:t>
            </a:r>
            <a:endParaRPr sz="1000" i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Tablero de clase</a:t>
            </a: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Luckiest Guy"/>
                <a:ea typeface="Luckiest Guy"/>
                <a:cs typeface="Luckiest Guy"/>
                <a:sym typeface="Luckiest Guy"/>
              </a:rPr>
              <a:t>Caso de estudio: </a:t>
            </a:r>
            <a:r>
              <a:rPr lang="es-419" sz="2700" b="1" dirty="0" smtClean="0">
                <a:latin typeface="Luckiest Guy"/>
                <a:ea typeface="Luckiest Guy"/>
                <a:cs typeface="Luckiest Guy"/>
                <a:sym typeface="Luckiest Guy"/>
              </a:rPr>
              <a:t>Discoteca </a:t>
            </a:r>
            <a:endParaRPr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310" name="Google Shape;310;p16"/>
          <p:cNvSpPr txBox="1"/>
          <p:nvPr/>
        </p:nvSpPr>
        <p:spPr>
          <a:xfrm>
            <a:off x="544350" y="563875"/>
            <a:ext cx="7902300" cy="4461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.	</a:t>
            </a: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468408"/>
            <a:ext cx="6134100" cy="29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318" name="Google Shape;318;p17"/>
          <p:cNvSpPr txBox="1"/>
          <p:nvPr/>
        </p:nvSpPr>
        <p:spPr>
          <a:xfrm>
            <a:off x="544350" y="705450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3.	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No aplica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Contexto problema</a:t>
            </a:r>
            <a:endParaRPr sz="2000" b="1"/>
          </a:p>
        </p:txBody>
      </p:sp>
      <p:sp>
        <p:nvSpPr>
          <p:cNvPr id="244" name="Google Shape;244;p8"/>
          <p:cNvSpPr txBox="1"/>
          <p:nvPr/>
        </p:nvSpPr>
        <p:spPr>
          <a:xfrm>
            <a:off x="544350" y="947525"/>
            <a:ext cx="7902300" cy="401788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La Discoteca Eclipse busca desarrollar un sistema que permita gestionar toda la información relacionada con su funcionamiento y la experiencia de sus clientes. Este sistema debe manejar datos de los asistentes, empleados y eventos realizados en el establecimiento. Todas estas personas tienen información común como nombre completo, número de identificación y datos de contacto, pero cada grupo posee características específicas según su rol en la discoteca.</a:t>
            </a:r>
            <a:endParaRPr lang="es-MX" dirty="0"/>
          </a:p>
          <a:p>
            <a:pPr algn="just"/>
            <a:r>
              <a:rPr lang="es-MX" dirty="0"/>
              <a:t>Los empleados pueden desempeñar diferentes roles, como DJ, </a:t>
            </a:r>
            <a:r>
              <a:rPr lang="es-MX" dirty="0" err="1"/>
              <a:t>bartender</a:t>
            </a:r>
            <a:r>
              <a:rPr lang="es-MX" dirty="0"/>
              <a:t>, seguridad o personal de limpieza. Cada empleado trabaja en turnos asignados, los cuales pueden variar según la programación semanal. Un mismo turno puede contar con varios empleados, y un empleado puede trabajar en diferentes turnos a lo largo de la semana. La discoteca puede tener turnos sin empleados asignados momentáneamente.</a:t>
            </a:r>
            <a:endParaRPr lang="es-MX" dirty="0"/>
          </a:p>
          <a:p>
            <a:pPr algn="just"/>
            <a:r>
              <a:rPr lang="es-MX" dirty="0"/>
              <a:t>Los eventos organizados por la discoteca tienen un nombre, una fecha programada y un tipo (como fiesta temática, concierto, noche de karaoke o show de luces). Algunos eventos cuentan con </a:t>
            </a:r>
            <a:r>
              <a:rPr lang="es-MX" dirty="0" err="1"/>
              <a:t>DJs</a:t>
            </a:r>
            <a:r>
              <a:rPr lang="es-MX" dirty="0"/>
              <a:t> invitados que no hacen parte del personal regular, pero pueden ser registrados temporalmente en el sistema.</a:t>
            </a:r>
            <a:endParaRPr lang="es-MX" dirty="0"/>
          </a:p>
          <a:p>
            <a:pPr algn="just"/>
            <a:r>
              <a:rPr lang="es-MX" dirty="0"/>
              <a:t>Los asistentes a los eventos pueden registrarse previamente o asistir de forma espontánea. Cada entrada queda registrada con la fecha, el evento correspondiente y el tipo de entrada (general, VIP, cortesía). Un asistente puede participar en múltiples eventos, y cada evento puede tener muchos asistentes.</a:t>
            </a:r>
            <a:endParaRPr lang="es-MX" dirty="0"/>
          </a:p>
          <a:p>
            <a:r>
              <a:rPr lang="es-MX" sz="2000" dirty="0"/>
              <a:t/>
            </a:r>
            <a:br>
              <a:rPr lang="es-MX" sz="2000" dirty="0"/>
            </a:b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Contexto problema</a:t>
            </a:r>
            <a:endParaRPr sz="2000" b="1"/>
          </a:p>
        </p:txBody>
      </p:sp>
      <p:sp>
        <p:nvSpPr>
          <p:cNvPr id="250" name="Google Shape;250;p9"/>
          <p:cNvSpPr txBox="1"/>
          <p:nvPr/>
        </p:nvSpPr>
        <p:spPr>
          <a:xfrm>
            <a:off x="544350" y="9475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1. Responder a las preguntas del pensamiento computacional</a:t>
            </a:r>
            <a:endParaRPr sz="21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2. Crear el código java.</a:t>
            </a:r>
            <a:endParaRPr sz="21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256" name="Google Shape;256;p10"/>
          <p:cNvSpPr txBox="1"/>
          <p:nvPr/>
        </p:nvSpPr>
        <p:spPr>
          <a:xfrm>
            <a:off x="544350" y="705449"/>
            <a:ext cx="8365734" cy="42705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Qué información es relevante dado el problema anterior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funcionalidades se solicitan finalmente?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262" name="Google Shape;262;p11"/>
          <p:cNvSpPr txBox="1"/>
          <p:nvPr/>
        </p:nvSpPr>
        <p:spPr>
          <a:xfrm>
            <a:off x="620850" y="269516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AutoNum type="arabicPeriod"/>
            </a:pPr>
            <a:r>
              <a:rPr lang="es-419" sz="2200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¿Qué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se solicita finalmente? (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problema)</a:t>
            </a:r>
          </a:p>
          <a:p>
            <a:pPr marL="457200"/>
            <a:r>
              <a:rPr lang="es-MX" dirty="0" smtClean="0"/>
              <a:t>sistema que permita gestionar toda la información relacionada con su funcionamiento y </a:t>
            </a:r>
            <a:r>
              <a:rPr lang="es-MX" dirty="0"/>
              <a:t>la experiencia de sus clientes</a:t>
            </a:r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2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5524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/>
              <a:t>Pensamiento </a:t>
            </a:r>
            <a:endParaRPr sz="2000" b="1" dirty="0"/>
          </a:p>
        </p:txBody>
      </p:sp>
      <p:sp>
        <p:nvSpPr>
          <p:cNvPr id="268" name="Google Shape;268;p12"/>
          <p:cNvSpPr txBox="1"/>
          <p:nvPr/>
        </p:nvSpPr>
        <p:spPr>
          <a:xfrm>
            <a:off x="697350" y="643195"/>
            <a:ext cx="8240232" cy="422365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s-419" sz="1900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19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600" dirty="0" smtClean="0"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Qué información es relevante dado el problema </a:t>
            </a:r>
            <a:r>
              <a:rPr lang="es-419" sz="1600" dirty="0" smtClean="0">
                <a:latin typeface="Open Sans"/>
                <a:ea typeface="Open Sans"/>
                <a:cs typeface="Open Sans"/>
                <a:sym typeface="Open Sans"/>
              </a:rPr>
              <a:t>anterior?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endParaRPr lang="es-419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07950" lvl="0" algn="just">
              <a:buSzPts val="1900"/>
            </a:pPr>
            <a:r>
              <a:rPr lang="es-MX" sz="1600" dirty="0"/>
              <a:t>personas, como el nombre completo, la identificación y el </a:t>
            </a:r>
            <a:r>
              <a:rPr lang="es-MX" sz="1600" dirty="0" smtClean="0"/>
              <a:t>contacto</a:t>
            </a:r>
            <a:r>
              <a:rPr lang="es-MX" sz="1600" dirty="0"/>
              <a:t> </a:t>
            </a:r>
            <a:r>
              <a:rPr lang="es-MX" sz="1600" dirty="0" smtClean="0"/>
              <a:t>hay </a:t>
            </a:r>
            <a:r>
              <a:rPr lang="es-MX" sz="1600" dirty="0"/>
              <a:t>empleados y asistentes, ya que cada grupo tiene características específicas: los empleados desempeñan distintos roles (DJ, </a:t>
            </a:r>
            <a:r>
              <a:rPr lang="es-MX" sz="1600" dirty="0" err="1"/>
              <a:t>bartender</a:t>
            </a:r>
            <a:r>
              <a:rPr lang="es-MX" sz="1600" dirty="0"/>
              <a:t>, seguridad, limpieza) y se les asignan turnos que pueden variar semanalmente, mientras que los asistentes participan en eventos y registran entradas con información como la fecha, el tipo de entrada (VIP, general, cortesía) y el evento asociado. Además, los eventos tienen un nombre, una fecha programada y un tipo (como concierto o fiesta temática</a:t>
            </a:r>
            <a:r>
              <a:rPr lang="es-MX" sz="1600" dirty="0" smtClean="0"/>
              <a:t>),turnos</a:t>
            </a:r>
            <a:r>
              <a:rPr lang="es-MX" sz="1600" dirty="0"/>
              <a:t>, asistentes y </a:t>
            </a:r>
            <a:r>
              <a:rPr lang="es-MX" sz="1600" dirty="0" smtClean="0"/>
              <a:t>eventos.</a:t>
            </a:r>
            <a:endParaRPr lang="es-419" sz="16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9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9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2623" y="2401081"/>
            <a:ext cx="6602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274" name="Google Shape;274;p13"/>
          <p:cNvSpPr txBox="1"/>
          <p:nvPr/>
        </p:nvSpPr>
        <p:spPr>
          <a:xfrm>
            <a:off x="184074" y="649310"/>
            <a:ext cx="8553525" cy="412588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sz="1600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1600" dirty="0" smtClean="0"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Cómo se agrupa la información relevante</a:t>
            </a:r>
            <a:r>
              <a:rPr lang="es-419" sz="1600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endParaRPr lang="es-419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>
              <a:buSzPts val="1400"/>
            </a:pPr>
            <a:r>
              <a:rPr lang="es-MX" sz="1600" b="1" dirty="0"/>
              <a:t>Persona:</a:t>
            </a:r>
            <a:r>
              <a:rPr lang="es-MX" sz="1600" dirty="0"/>
              <a:t> </a:t>
            </a:r>
            <a:r>
              <a:rPr lang="es-MX" dirty="0"/>
              <a:t>Nombre de la persona, Número de identificación único, contacto (correo electrónico, número de teléfono).</a:t>
            </a:r>
            <a:br>
              <a:rPr lang="es-MX" dirty="0"/>
            </a:br>
            <a:r>
              <a:rPr lang="es-MX" b="1" dirty="0"/>
              <a:t>Empleado:</a:t>
            </a:r>
            <a:r>
              <a:rPr lang="es-MX" dirty="0"/>
              <a:t> </a:t>
            </a:r>
            <a:r>
              <a:rPr lang="es-MX" dirty="0" smtClean="0"/>
              <a:t>Empleados tienes </a:t>
            </a:r>
            <a:r>
              <a:rPr lang="es-MX" dirty="0"/>
              <a:t>roles como: DJ, </a:t>
            </a:r>
            <a:r>
              <a:rPr lang="es-MX" dirty="0" err="1"/>
              <a:t>Bartender</a:t>
            </a:r>
            <a:r>
              <a:rPr lang="es-MX" dirty="0"/>
              <a:t>, Seguridad, Personal de limpieza.</a:t>
            </a:r>
            <a:br>
              <a:rPr lang="es-MX" dirty="0"/>
            </a:br>
            <a:r>
              <a:rPr lang="es-MX" b="1" dirty="0"/>
              <a:t>Turno:</a:t>
            </a:r>
            <a:r>
              <a:rPr lang="es-MX" dirty="0"/>
              <a:t> Día de la semana, </a:t>
            </a:r>
            <a:r>
              <a:rPr lang="es-MX" dirty="0" smtClean="0"/>
              <a:t>hora Inicio</a:t>
            </a:r>
            <a:r>
              <a:rPr lang="es-MX" dirty="0"/>
              <a:t>, </a:t>
            </a:r>
            <a:r>
              <a:rPr lang="es-MX" dirty="0" smtClean="0"/>
              <a:t>hora Fin.</a:t>
            </a:r>
            <a:r>
              <a:rPr lang="es-MX" dirty="0"/>
              <a:t/>
            </a:r>
            <a:br>
              <a:rPr lang="es-MX" dirty="0"/>
            </a:br>
            <a:r>
              <a:rPr lang="es-MX" b="1" dirty="0"/>
              <a:t>Asistentes:</a:t>
            </a:r>
            <a:r>
              <a:rPr lang="es-MX" dirty="0"/>
              <a:t> Heredan de Persona. </a:t>
            </a:r>
            <a:r>
              <a:rPr lang="es-MX" dirty="0" smtClean="0"/>
              <a:t>Asistentes.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Un asistente puede participar en múltiples eventos, y cada evento puede tener muchos asistentes.</a:t>
            </a:r>
            <a:br>
              <a:rPr lang="es-MX" dirty="0"/>
            </a:br>
            <a:r>
              <a:rPr lang="es-MX" b="1" dirty="0"/>
              <a:t>Entrada:</a:t>
            </a:r>
            <a:r>
              <a:rPr lang="es-MX" dirty="0"/>
              <a:t> Fecha, evento, tipo de entrada (General, VIP, Cortesía).</a:t>
            </a:r>
            <a:br>
              <a:rPr lang="es-MX" dirty="0"/>
            </a:br>
            <a:r>
              <a:rPr lang="es-MX" b="1" dirty="0"/>
              <a:t>Evento:</a:t>
            </a:r>
            <a:r>
              <a:rPr lang="es-MX" dirty="0"/>
              <a:t> Nombre, fecha, tipo de evento (Fiesta temática, Concierto, Karaoke, Show de luces</a:t>
            </a:r>
            <a:r>
              <a:rPr lang="es-MX" dirty="0" smtClean="0"/>
              <a:t>).</a:t>
            </a:r>
          </a:p>
          <a:p>
            <a:pPr marL="139700" lvl="0">
              <a:buSzPts val="1400"/>
            </a:pPr>
            <a:r>
              <a:rPr lang="es-MX" b="1" dirty="0" smtClean="0">
                <a:latin typeface="Open Sans"/>
                <a:ea typeface="Open Sans"/>
                <a:cs typeface="Open Sans"/>
                <a:sym typeface="Open Sans"/>
              </a:rPr>
              <a:t>Discoteca: </a:t>
            </a:r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nombre, fecha y tipo de evento</a:t>
            </a:r>
            <a:endParaRPr lang="es-419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419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384900" y="1758175"/>
            <a:ext cx="1492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294" name="Google Shape;294;p15"/>
          <p:cNvSpPr txBox="1"/>
          <p:nvPr/>
        </p:nvSpPr>
        <p:spPr>
          <a:xfrm>
            <a:off x="355600" y="455487"/>
            <a:ext cx="8243450" cy="435366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funcionalidades se solicitan finalmente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s-419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8000" y="653362"/>
            <a:ext cx="79386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empleados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(DJ, Bartender,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Limpieza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hora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fin.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empleados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la entrada de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incluyendo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entrada (general, VIP,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cortesía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entradas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asociadas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Buscar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empleados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Buscar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empleado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empleados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requerido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/>
              <a:t>Tareas</a:t>
            </a:r>
            <a:endParaRPr sz="2000" b="1"/>
          </a:p>
        </p:txBody>
      </p:sp>
      <p:sp>
        <p:nvSpPr>
          <p:cNvPr id="310" name="Google Shape;310;p16"/>
          <p:cNvSpPr txBox="1"/>
          <p:nvPr/>
        </p:nvSpPr>
        <p:spPr>
          <a:xfrm>
            <a:off x="544350" y="563875"/>
            <a:ext cx="7902300" cy="4461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2.	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1" name="Google Shape;311;p16"/>
          <p:cNvGraphicFramePr/>
          <p:nvPr>
            <p:extLst>
              <p:ext uri="{D42A27DB-BD31-4B8C-83A1-F6EECF244321}">
                <p14:modId xmlns:p14="http://schemas.microsoft.com/office/powerpoint/2010/main" val="3290137882"/>
              </p:ext>
            </p:extLst>
          </p:nvPr>
        </p:nvGraphicFramePr>
        <p:xfrm>
          <a:off x="697350" y="1435395"/>
          <a:ext cx="7495954" cy="3451882"/>
        </p:xfrm>
        <a:graphic>
          <a:graphicData uri="http://schemas.openxmlformats.org/drawingml/2006/table">
            <a:tbl>
              <a:tblPr>
                <a:noFill/>
                <a:tableStyleId>{AF04DB0C-1915-4475-AA2D-F64B2CB2AD5A}</a:tableStyleId>
              </a:tblPr>
              <a:tblGrid>
                <a:gridCol w="17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700" b="1" dirty="0" smtClean="0"/>
                        <a:t>Tipo</a:t>
                      </a:r>
                      <a:r>
                        <a:rPr lang="es-419" sz="1700" b="1" baseline="0" dirty="0" smtClean="0"/>
                        <a:t> Prueba</a:t>
                      </a:r>
                      <a:endParaRPr sz="1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700" b="1" dirty="0"/>
                        <a:t>Entrada de Datos</a:t>
                      </a:r>
                      <a:endParaRPr sz="1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700" b="1" dirty="0"/>
                        <a:t>Salida (Resultado)</a:t>
                      </a:r>
                      <a:endParaRPr sz="1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 smtClean="0"/>
                        <a:t>assertNotNull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asistente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registrado</a:t>
                      </a:r>
                      <a:r>
                        <a:rPr lang="en-US" sz="1100" dirty="0" smtClean="0"/>
                        <a:t>)</a:t>
                      </a:r>
                      <a:endParaRPr sz="11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 smtClean="0"/>
                        <a:t>Asistente</a:t>
                      </a:r>
                      <a:r>
                        <a:rPr lang="pt-BR" sz="1000" dirty="0" smtClean="0"/>
                        <a:t>("Pedro Perez", "456", "pedro@mail.com")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 smtClean="0"/>
                        <a:t>Asistente</a:t>
                      </a:r>
                      <a:r>
                        <a:rPr lang="en-US" sz="1100" dirty="0" smtClean="0"/>
                        <a:t> no </a:t>
                      </a:r>
                      <a:r>
                        <a:rPr lang="en-US" sz="1100" dirty="0" err="1" smtClean="0"/>
                        <a:t>es</a:t>
                      </a:r>
                      <a:r>
                        <a:rPr lang="en-US" sz="1100" dirty="0" smtClean="0"/>
                        <a:t> null</a:t>
                      </a:r>
                      <a:endParaRPr sz="11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assertNotNull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empleado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registrado</a:t>
                      </a:r>
                      <a:r>
                        <a:rPr lang="en-US" sz="1000" dirty="0" smtClean="0"/>
                        <a:t>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dirty="0" smtClean="0"/>
                        <a:t>Empleado("Juan DJ", "123", "dj@mail.com", TipoEmpleado.DJ)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Empleado</a:t>
                      </a:r>
                      <a:r>
                        <a:rPr lang="en-US" sz="1000" dirty="0" smtClean="0"/>
                        <a:t> no </a:t>
                      </a:r>
                      <a:r>
                        <a:rPr lang="en-US" sz="1000" dirty="0" err="1" smtClean="0"/>
                        <a:t>es</a:t>
                      </a:r>
                      <a:r>
                        <a:rPr lang="en-US" sz="1000" dirty="0" smtClean="0"/>
                        <a:t> null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assertEquals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identificación</a:t>
                      </a:r>
                      <a:r>
                        <a:rPr lang="en-US" sz="1000" dirty="0" smtClean="0"/>
                        <a:t> del </a:t>
                      </a:r>
                      <a:r>
                        <a:rPr lang="en-US" sz="1000" dirty="0" err="1" smtClean="0"/>
                        <a:t>empleado</a:t>
                      </a:r>
                      <a:r>
                        <a:rPr lang="en-US" sz="1000" dirty="0" smtClean="0"/>
                        <a:t>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String "123"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empleadoConsultado.getIdentificacion</a:t>
                      </a:r>
                      <a:r>
                        <a:rPr lang="en-US" sz="1000" dirty="0" smtClean="0"/>
                        <a:t>() = "123"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err="1" smtClean="0"/>
                        <a:t>assertEquals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nombre</a:t>
                      </a:r>
                      <a:r>
                        <a:rPr lang="en-US" sz="1000" dirty="0" smtClean="0"/>
                        <a:t> del </a:t>
                      </a:r>
                      <a:r>
                        <a:rPr lang="en-US" sz="1000" dirty="0" err="1" smtClean="0"/>
                        <a:t>empleado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String "Juan DJ"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err="1" smtClean="0"/>
                        <a:t>empleadoConsultado.getNombreCompleto</a:t>
                      </a:r>
                      <a:r>
                        <a:rPr lang="en-US" sz="1000" dirty="0" smtClean="0"/>
                        <a:t>() = "Juan DJ"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err="1" smtClean="0"/>
                        <a:t>assertEquals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actualización</a:t>
                      </a:r>
                      <a:r>
                        <a:rPr lang="en-US" sz="1000" dirty="0" smtClean="0"/>
                        <a:t> de </a:t>
                      </a:r>
                      <a:r>
                        <a:rPr lang="en-US" sz="1000" dirty="0" err="1" smtClean="0"/>
                        <a:t>contacto</a:t>
                      </a:r>
                      <a:r>
                        <a:rPr lang="en-US" sz="1000" dirty="0" smtClean="0"/>
                        <a:t>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 smtClean="0"/>
                        <a:t>"456" (ID del asistente), "nuevo@mail.com" (nuevo contacto)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err="1" smtClean="0"/>
                        <a:t>discoteca.buscarAsistente</a:t>
                      </a:r>
                      <a:r>
                        <a:rPr lang="en-US" sz="1000" dirty="0" smtClean="0"/>
                        <a:t>("456").</a:t>
                      </a:r>
                      <a:r>
                        <a:rPr lang="en-US" sz="1000" dirty="0" err="1" smtClean="0"/>
                        <a:t>getContacto</a:t>
                      </a:r>
                      <a:r>
                        <a:rPr lang="en-US" sz="1000" dirty="0" smtClean="0"/>
                        <a:t>() = "nuevo@mail.com"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97721"/>
                  </a:ext>
                </a:extLst>
              </a:tr>
              <a:tr h="3419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assertNull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asistente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eliminado</a:t>
                      </a:r>
                      <a:r>
                        <a:rPr lang="en-US" sz="1000" dirty="0" smtClean="0"/>
                        <a:t>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000" dirty="0" smtClean="0"/>
                        <a:t>"456" (ID del asistente a eliminar)</a:t>
                      </a: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/>
                        <a:t>discoteca.buscarAsistente</a:t>
                      </a:r>
                      <a:r>
                        <a:rPr lang="en-US" sz="1000" dirty="0" smtClean="0"/>
                        <a:t>("456") </a:t>
                      </a:r>
                      <a:r>
                        <a:rPr lang="en-US" sz="1000" dirty="0" err="1" smtClean="0"/>
                        <a:t>retorna</a:t>
                      </a:r>
                      <a:r>
                        <a:rPr lang="en-US" sz="1000" dirty="0" smtClean="0"/>
                        <a:t> null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809</Words>
  <Application>Microsoft Office PowerPoint</Application>
  <PresentationFormat>Presentación en pantalla (16:9)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Consolas</vt:lpstr>
      <vt:lpstr>Arial</vt:lpstr>
      <vt:lpstr>Open Sans</vt:lpstr>
      <vt:lpstr>Luckiest Guy</vt:lpstr>
      <vt:lpstr>Lato</vt:lpstr>
      <vt:lpstr>Roboto</vt:lpstr>
      <vt:lpstr>Back to School Presentation by Slidesgo</vt:lpstr>
      <vt:lpstr>Tablero de clase</vt:lpstr>
      <vt:lpstr>Contexto problema</vt:lpstr>
      <vt:lpstr>Contexto problema</vt:lpstr>
      <vt:lpstr>Tareas</vt:lpstr>
      <vt:lpstr>Tareas</vt:lpstr>
      <vt:lpstr>Pensamiento </vt:lpstr>
      <vt:lpstr>Tareas</vt:lpstr>
      <vt:lpstr>Tareas</vt:lpstr>
      <vt:lpstr>Tareas</vt:lpstr>
      <vt:lpstr>Tareas</vt:lpstr>
      <vt:lpstr>Tareas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clase</dc:title>
  <dc:creator>HP</dc:creator>
  <cp:lastModifiedBy>HP</cp:lastModifiedBy>
  <cp:revision>13</cp:revision>
  <dcterms:modified xsi:type="dcterms:W3CDTF">2025-04-22T04:57:29Z</dcterms:modified>
</cp:coreProperties>
</file>