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61A1-8D85-4A28-9977-6FF4621D1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4329-48B5-4C9C-BDB0-6EB2B1E6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2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61A1-8D85-4A28-9977-6FF4621D1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4329-48B5-4C9C-BDB0-6EB2B1E6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61A1-8D85-4A28-9977-6FF4621D1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4329-48B5-4C9C-BDB0-6EB2B1E6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61A1-8D85-4A28-9977-6FF4621D1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4329-48B5-4C9C-BDB0-6EB2B1E6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61A1-8D85-4A28-9977-6FF4621D1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4329-48B5-4C9C-BDB0-6EB2B1E6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61A1-8D85-4A28-9977-6FF4621D1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4329-48B5-4C9C-BDB0-6EB2B1E6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61A1-8D85-4A28-9977-6FF4621D1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4329-48B5-4C9C-BDB0-6EB2B1E6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8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61A1-8D85-4A28-9977-6FF4621D1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4329-48B5-4C9C-BDB0-6EB2B1E6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7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61A1-8D85-4A28-9977-6FF4621D1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4329-48B5-4C9C-BDB0-6EB2B1E6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61A1-8D85-4A28-9977-6FF4621D1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4329-48B5-4C9C-BDB0-6EB2B1E6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4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61A1-8D85-4A28-9977-6FF4621D1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4329-48B5-4C9C-BDB0-6EB2B1E6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61A1-8D85-4A28-9977-6FF4621D1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4329-48B5-4C9C-BDB0-6EB2B1E6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nasonic.com/business/toughbook/computer-support-search-downloads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Driver Download Manager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400050" lvl="1" indent="0">
              <a:buNone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SIMPLE and easy UI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2400" dirty="0"/>
              <a:t>Download </a:t>
            </a:r>
            <a:r>
              <a:rPr lang="en-US" sz="2400" dirty="0" smtClean="0"/>
              <a:t>Drivers </a:t>
            </a:r>
            <a:r>
              <a:rPr lang="en-US" sz="2400" dirty="0"/>
              <a:t>for Panasonic Toughbook </a:t>
            </a:r>
            <a:r>
              <a:rPr lang="en-US" sz="2400" dirty="0" smtClean="0"/>
              <a:t>Models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4 Easy steps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8105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8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Powerful Features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en-US" sz="2800" dirty="0" smtClean="0"/>
              <a:t>Select individual </a:t>
            </a:r>
            <a:r>
              <a:rPr lang="en-US" sz="2800" dirty="0"/>
              <a:t>or multiple drivers in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one step </a:t>
            </a:r>
            <a:endParaRPr lang="en-US" sz="2800" dirty="0"/>
          </a:p>
          <a:p>
            <a:r>
              <a:rPr lang="en-US" sz="2800" dirty="0"/>
              <a:t>Provides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One-click download </a:t>
            </a:r>
            <a:r>
              <a:rPr lang="en-US" sz="2800" dirty="0"/>
              <a:t>for multiple </a:t>
            </a:r>
            <a:r>
              <a:rPr lang="en-US" sz="2800" dirty="0" smtClean="0"/>
              <a:t>drivers</a:t>
            </a:r>
          </a:p>
          <a:p>
            <a:pPr lvl="0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Unpacks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dirty="0"/>
              <a:t>and stages drivers for </a:t>
            </a:r>
            <a:r>
              <a:rPr lang="en-US" sz="2800" dirty="0" smtClean="0"/>
              <a:t>Deployment</a:t>
            </a:r>
            <a:endParaRPr lang="en-US" sz="2800" dirty="0"/>
          </a:p>
          <a:p>
            <a:pPr lvl="0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Multi-platform</a:t>
            </a:r>
            <a:r>
              <a:rPr lang="en-US" sz="2800" dirty="0" smtClean="0"/>
              <a:t> functionality throughout all OS systems</a:t>
            </a:r>
          </a:p>
          <a:p>
            <a:pPr lvl="0"/>
            <a:r>
              <a:rPr lang="en-US" sz="2800" dirty="0" smtClean="0"/>
              <a:t>Notifies the users for any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updates </a:t>
            </a:r>
            <a:endParaRPr lang="en-US" sz="2800" dirty="0" smtClean="0"/>
          </a:p>
          <a:p>
            <a:pPr lvl="0"/>
            <a:r>
              <a:rPr lang="en-US" sz="2800" dirty="0" smtClean="0"/>
              <a:t>Option to only </a:t>
            </a:r>
            <a:r>
              <a:rPr lang="en-US" sz="2800" dirty="0"/>
              <a:t>download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latest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drivers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800" dirty="0"/>
              <a:t>Set the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concurrent </a:t>
            </a:r>
            <a:r>
              <a:rPr lang="en-US" sz="2800" dirty="0"/>
              <a:t>number of </a:t>
            </a:r>
            <a:r>
              <a:rPr lang="en-US" sz="2800" dirty="0" smtClean="0"/>
              <a:t>driver downloads</a:t>
            </a:r>
            <a:endParaRPr lang="en-US" sz="2800" dirty="0"/>
          </a:p>
          <a:p>
            <a:r>
              <a:rPr lang="en-US" sz="2800" dirty="0" smtClean="0"/>
              <a:t>Specify target download 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directory</a:t>
            </a:r>
            <a:endParaRPr lang="en-US" sz="2800" dirty="0" smtClean="0"/>
          </a:p>
          <a:p>
            <a:r>
              <a:rPr lang="en-US" sz="2800" dirty="0" smtClean="0"/>
              <a:t>Creates </a:t>
            </a:r>
            <a:r>
              <a:rPr lang="en-US" sz="2800" dirty="0"/>
              <a:t>separate directories </a:t>
            </a:r>
            <a:r>
              <a:rPr lang="en-US" sz="2800" dirty="0" smtClean="0"/>
              <a:t>based </a:t>
            </a:r>
            <a:r>
              <a:rPr lang="en-US" sz="2800" dirty="0"/>
              <a:t>on </a:t>
            </a:r>
            <a:r>
              <a:rPr lang="en-US" sz="2800" dirty="0" smtClean="0"/>
              <a:t>models</a:t>
            </a:r>
          </a:p>
          <a:p>
            <a:pPr lvl="0"/>
            <a:r>
              <a:rPr lang="en-US" sz="2800" dirty="0"/>
              <a:t>Software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support </a:t>
            </a:r>
            <a:r>
              <a:rPr lang="en-US" sz="2800" dirty="0"/>
              <a:t>ticket capability</a:t>
            </a:r>
          </a:p>
          <a:p>
            <a:endParaRPr lang="en-US" sz="2800" dirty="0"/>
          </a:p>
          <a:p>
            <a:pPr lvl="0"/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534400" cy="56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2400" y="152400"/>
            <a:ext cx="8839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</a:rPr>
              <a:t>Download For Free from Panasonic Website:</a:t>
            </a:r>
            <a:endParaRPr lang="en-US" sz="2000" b="1" dirty="0">
              <a:ln w="10541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a:endParaRPr>
          </a:p>
          <a:p>
            <a:r>
              <a:rPr lang="en-US" u="sng" dirty="0">
                <a:hlinkClick r:id="rId3"/>
              </a:rPr>
              <a:t>http://www.panasonic.com/business/toughbook/computer-support-search-downloads.asp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87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Driver Download Manager</vt:lpstr>
      <vt:lpstr>Powerful Features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Download Manager</dc:title>
  <dc:creator>Isabel</dc:creator>
  <cp:lastModifiedBy>Isabel</cp:lastModifiedBy>
  <cp:revision>47</cp:revision>
  <dcterms:created xsi:type="dcterms:W3CDTF">2012-10-29T06:07:04Z</dcterms:created>
  <dcterms:modified xsi:type="dcterms:W3CDTF">2012-10-29T19:39:03Z</dcterms:modified>
</cp:coreProperties>
</file>