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4A91-1D77-40AA-88F0-679C450B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C2C8FB-D52F-4C94-B87A-211D4072F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E264F-F15F-4148-B3A9-FB74E0FC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07932-BA77-418B-BE2B-90879F35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2E923-C876-425D-9F0B-B6F763A2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4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BB5CA-0539-4F62-9993-7CC11070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9C0614-98A1-4D87-9ACC-6EF04A91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0DF74-4EA0-4023-B0AF-C71411C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7A5B9F-EF64-4B3C-94CF-D8513BE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7F36D-771E-4940-BB85-A4502FC6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B97BC-6A0D-496F-8065-5509D03E1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735119-CC1E-4294-9DDB-FCC108EB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A7BBD-5D76-4B9F-AC43-4C5C49A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BB7A4-1091-4C69-AB8A-F1C0199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819B8-203C-47BB-A9B0-5C7D0105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6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DA228-60AD-46B4-811D-8412A921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C09A4-8488-4E52-B734-5720D5F1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8B76F-5E2B-4744-A91F-F52DA050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98473-AAD7-4010-B988-C6309541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C8CEB-8CFE-485A-A931-5C2A3DE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3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8908-1224-4753-9B50-0A7934C1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08A55-EE3E-403C-BF50-896FE1329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A2DA2-6BF4-4055-8B3A-68479213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418A9-85C9-4917-A3BB-01E5A9C7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73EE8-32B0-4ABF-B6AD-67655CAA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6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FDFCD-473D-4B78-A5C6-E4E22C69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3EABC-3A85-4889-A062-209162579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033176-80F1-4444-8A62-4A765610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E8C139-7732-4DB5-9647-C3BBEE1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7472BD-4A67-48CF-9844-18889970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85561-5674-4C31-B134-C72E6E36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5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2B4AF-39D8-4A35-A3B1-A837F208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1CC6B-A7A2-46B5-916E-C932C948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B95A7-C82F-47DE-9057-ECB7EC3F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057E99-BDF1-4043-A510-9A787C5AF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FDBD45-7CB7-4F86-BC20-779F2052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374D27-2C66-4C29-8947-67AEAAF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FE9934-DD5F-4B73-AAE6-7B4DE030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F44EC0-4D8E-40B4-BB1C-687DB1A3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9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20314-8306-41E8-8707-8A2CC718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B07018-F38B-44B7-A0F7-79D59B06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74F416-0AA4-4040-8C96-3F536832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2D8C8-525D-4B48-81CA-4818DD8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4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C75BB3-783A-4817-B12F-B74B16D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7992F2-3461-43E6-9DC1-E588CD95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3697DF-D81A-420E-AE66-07BDA037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23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421B3-B9B9-4317-8D65-E2586F0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F8003-67FF-4621-8315-5C6A5745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D0F57C-B0FE-4DEB-BE0B-E1EA8FE4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41EEA-7D00-466F-9A94-C5FD1DA7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6DA5A-F20A-4F9F-B12A-3A7DCA8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21E7EB-60DB-4FDD-A29D-DAF47C2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8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82126-50C6-419F-BF2B-6FE6186C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AA0A01-99F6-4B41-A78D-117D89B12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263214-ABEF-407D-8788-C14B84FE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59F63-C4E2-4259-8798-3000C472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78BBE-483E-47D3-8E18-A5201B4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3E8EE-4BF1-4777-932C-C85F69D6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05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A08834-A06E-4AB7-BB0D-09E1793B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7DF5E5-D4A6-453A-A74F-9546A377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D99C6-01D8-437A-9FBA-A01C897E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6DF7-BD2E-4ECD-970C-4DFBB56FE62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57413-A99F-4251-9EC9-3683D6DD7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B8FBA-7A09-4EB5-9235-6AE696076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C3CA-69E8-4A07-8385-F6DF1E2F9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4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03605F-7C65-4431-ADC8-B8D0B0656D39}"/>
              </a:ext>
            </a:extLst>
          </p:cNvPr>
          <p:cNvSpPr/>
          <p:nvPr/>
        </p:nvSpPr>
        <p:spPr>
          <a:xfrm>
            <a:off x="729049" y="518984"/>
            <a:ext cx="11108724" cy="607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F9A9BA-C42C-4C45-BDF3-BEA047DE8E1C}"/>
              </a:ext>
            </a:extLst>
          </p:cNvPr>
          <p:cNvSpPr txBox="1"/>
          <p:nvPr/>
        </p:nvSpPr>
        <p:spPr>
          <a:xfrm>
            <a:off x="877330" y="1458097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20D794-3D35-4D60-861C-695954BE9142}"/>
              </a:ext>
            </a:extLst>
          </p:cNvPr>
          <p:cNvSpPr txBox="1"/>
          <p:nvPr/>
        </p:nvSpPr>
        <p:spPr>
          <a:xfrm>
            <a:off x="1025611" y="2075935"/>
            <a:ext cx="1124465" cy="36933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MX" dirty="0"/>
              <a:t>AGREGAR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C354875-7B40-4319-905B-02430B7F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66548"/>
              </p:ext>
            </p:extLst>
          </p:nvPr>
        </p:nvGraphicFramePr>
        <p:xfrm>
          <a:off x="1278238" y="29685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422466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94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BOTON SELECCIONAR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2323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CCD7B78-09CA-4A34-AC28-C1DC5AAF8B84}"/>
              </a:ext>
            </a:extLst>
          </p:cNvPr>
          <p:cNvSpPr txBox="1"/>
          <p:nvPr/>
        </p:nvSpPr>
        <p:spPr>
          <a:xfrm>
            <a:off x="729049" y="518984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6169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F41942-0988-4449-9D0C-9CB94DB2F321}"/>
              </a:ext>
            </a:extLst>
          </p:cNvPr>
          <p:cNvSpPr txBox="1"/>
          <p:nvPr/>
        </p:nvSpPr>
        <p:spPr>
          <a:xfrm>
            <a:off x="185351" y="210065"/>
            <a:ext cx="11738919" cy="645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B2B21F-867F-4E0B-AF04-171F7F280FAF}"/>
              </a:ext>
            </a:extLst>
          </p:cNvPr>
          <p:cNvSpPr txBox="1"/>
          <p:nvPr/>
        </p:nvSpPr>
        <p:spPr>
          <a:xfrm>
            <a:off x="395416" y="370703"/>
            <a:ext cx="168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CANTIDAD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2C34B8-8343-4B3C-BE4D-BD452FE79B01}"/>
              </a:ext>
            </a:extLst>
          </p:cNvPr>
          <p:cNvSpPr txBox="1"/>
          <p:nvPr/>
        </p:nvSpPr>
        <p:spPr>
          <a:xfrm>
            <a:off x="2286000" y="370703"/>
            <a:ext cx="180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HORA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BEA358-7A48-4869-897A-C0E3A7E3ED63}"/>
              </a:ext>
            </a:extLst>
          </p:cNvPr>
          <p:cNvSpPr txBox="1"/>
          <p:nvPr/>
        </p:nvSpPr>
        <p:spPr>
          <a:xfrm>
            <a:off x="976184" y="900673"/>
            <a:ext cx="2718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DESCRICPCION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18E3E7-F496-40EA-877E-2DD043E85A49}"/>
              </a:ext>
            </a:extLst>
          </p:cNvPr>
          <p:cNvSpPr txBox="1"/>
          <p:nvPr/>
        </p:nvSpPr>
        <p:spPr>
          <a:xfrm>
            <a:off x="976184" y="1556951"/>
            <a:ext cx="1433384" cy="36933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MX" dirty="0"/>
              <a:t>AGREGAR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CF6ABBE0-4EBB-4421-9580-E2EFFA11B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34826"/>
              </p:ext>
            </p:extLst>
          </p:nvPr>
        </p:nvGraphicFramePr>
        <p:xfrm>
          <a:off x="722184" y="23631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5475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8436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457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19411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614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59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JURADO</dc:creator>
  <cp:lastModifiedBy>ISAAC JURADO</cp:lastModifiedBy>
  <cp:revision>1</cp:revision>
  <dcterms:created xsi:type="dcterms:W3CDTF">2021-07-23T17:40:38Z</dcterms:created>
  <dcterms:modified xsi:type="dcterms:W3CDTF">2021-07-23T17:41:08Z</dcterms:modified>
</cp:coreProperties>
</file>