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6E5F-3A72-A04E-9259-DC88EA065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77"/>
              </a:rPr>
              <a:t>DESERT FOX ROMMEL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17C26-937B-D840-8566-A4976466C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~A Project by Aryan Isaac </a:t>
            </a:r>
            <a:r>
              <a:rPr lang="en-US" dirty="0" err="1"/>
              <a:t>Bhobe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8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2BC1-7D4A-FA43-9BEB-B086A40B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0366-04A7-8C45-BEE0-3CF39048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07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</TotalTime>
  <Words>10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Britannic Bold</vt:lpstr>
      <vt:lpstr>Trebuchet MS</vt:lpstr>
      <vt:lpstr>Berlin</vt:lpstr>
      <vt:lpstr>DESERT FOX ROMMEL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DESERT FOX ROMMEL</dc:title>
  <dc:creator>Microsoft Office User</dc:creator>
  <cp:lastModifiedBy>Microsoft Office User</cp:lastModifiedBy>
  <cp:revision>2</cp:revision>
  <dcterms:created xsi:type="dcterms:W3CDTF">2020-04-06T19:19:46Z</dcterms:created>
  <dcterms:modified xsi:type="dcterms:W3CDTF">2020-04-07T17:36:48Z</dcterms:modified>
</cp:coreProperties>
</file>