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C0FE-7683-4ECA-8929-96617E604E8E}" type="datetimeFigureOut">
              <a:rPr lang="en-US" smtClean="0"/>
              <a:pPr/>
              <a:t>6/7/2020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7F4F-28C2-413F-8F55-1E531936BB9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0"/>
            <a:ext cx="8715436" cy="664371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CONVENIENT TENSES IN FORM OF A PARAGRAPH</a:t>
            </a:r>
          </a:p>
          <a:p>
            <a:endParaRPr lang="en-IN" b="1" u="sng" dirty="0">
              <a:solidFill>
                <a:srgbClr val="FF0000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In the 9</a:t>
            </a:r>
            <a:r>
              <a:rPr lang="en-IN" b="1" baseline="30000" dirty="0" smtClean="0">
                <a:solidFill>
                  <a:schemeClr val="tx1"/>
                </a:solidFill>
              </a:rPr>
              <a:t>th</a:t>
            </a:r>
            <a:r>
              <a:rPr lang="en-IN" b="1" dirty="0" smtClean="0">
                <a:solidFill>
                  <a:schemeClr val="tx1"/>
                </a:solidFill>
              </a:rPr>
              <a:t> std, you have learnt how to choose the right tense of the verb to be used in a sentence. Based on the certain indicators, the right tense was chosen.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	In the 10</a:t>
            </a:r>
            <a:r>
              <a:rPr lang="en-IN" b="1" baseline="30000" dirty="0" smtClean="0">
                <a:solidFill>
                  <a:schemeClr val="tx1"/>
                </a:solidFill>
              </a:rPr>
              <a:t>th</a:t>
            </a:r>
            <a:r>
              <a:rPr lang="en-IN" b="1" dirty="0" smtClean="0">
                <a:solidFill>
                  <a:schemeClr val="tx1"/>
                </a:solidFill>
              </a:rPr>
              <a:t> std, you will now learn how to choose the right tense of the verbs in form of paragraph. The same principle applies here (in form of a paragraph) but in the context of the paragraph itself.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en-IN" b="1" u="sng" dirty="0" smtClean="0">
                <a:solidFill>
                  <a:srgbClr val="00B050"/>
                </a:solidFill>
              </a:rPr>
              <a:t>EXAMPLE 1</a:t>
            </a:r>
          </a:p>
          <a:p>
            <a:pPr>
              <a:buNone/>
            </a:pPr>
            <a:endParaRPr lang="en-IN" b="1" u="sn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b="1" dirty="0" smtClean="0"/>
              <a:t>    </a:t>
            </a:r>
            <a:r>
              <a:rPr lang="fr-FR" b="1" dirty="0" smtClean="0"/>
              <a:t>La semaine dernière, nous ______ (décider) d’aller au cinéma pour voir un film indien. Nous y ______ (aller) en voiture.</a:t>
            </a:r>
          </a:p>
          <a:p>
            <a:pPr>
              <a:buNone/>
            </a:pPr>
            <a:r>
              <a:rPr lang="fr-FR" b="1" dirty="0" smtClean="0"/>
              <a:t>   Quand nous ______ (attendre) dans la queue nous avons rencontré nos amis. Le film ______ (être) très intéressant pour tout le monde. Les acteurs et les actrices ont bien joué dans ce film. Si nous sommes libres nous ______ (voir) un autre film au cinéma, la semaine prochaine. 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357982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en-IN" b="1" u="sng" dirty="0" smtClean="0">
                <a:solidFill>
                  <a:srgbClr val="00B050"/>
                </a:solidFill>
              </a:rPr>
              <a:t>ANSWER 1</a:t>
            </a:r>
          </a:p>
          <a:p>
            <a:pPr>
              <a:buNone/>
            </a:pPr>
            <a:r>
              <a:rPr lang="en-IN" b="1" dirty="0" smtClean="0"/>
              <a:t>    </a:t>
            </a:r>
            <a:r>
              <a:rPr lang="fr-FR" b="1" dirty="0" smtClean="0">
                <a:solidFill>
                  <a:srgbClr val="002060"/>
                </a:solidFill>
              </a:rPr>
              <a:t>La semaine dernière</a:t>
            </a:r>
            <a:r>
              <a:rPr lang="fr-FR" b="1" dirty="0" smtClean="0"/>
              <a:t>, nous </a:t>
            </a:r>
            <a:r>
              <a:rPr lang="fr-FR" b="1" u="sng" dirty="0" smtClean="0">
                <a:solidFill>
                  <a:srgbClr val="FF0000"/>
                </a:solidFill>
              </a:rPr>
              <a:t>avons  décidé</a:t>
            </a:r>
            <a:r>
              <a:rPr lang="fr-FR" b="1" dirty="0" smtClean="0"/>
              <a:t> (décider) d’aller au cinéma pour voir un film indien. Nous y </a:t>
            </a:r>
            <a:r>
              <a:rPr lang="fr-FR" b="1" u="sng" dirty="0" smtClean="0">
                <a:solidFill>
                  <a:srgbClr val="FF0000"/>
                </a:solidFill>
              </a:rPr>
              <a:t>sommes allés</a:t>
            </a:r>
            <a:r>
              <a:rPr lang="fr-FR" b="1" dirty="0" smtClean="0"/>
              <a:t> (aller) en voiture.</a:t>
            </a:r>
          </a:p>
          <a:p>
            <a:pPr>
              <a:buNone/>
            </a:pPr>
            <a:r>
              <a:rPr lang="fr-FR" b="1" dirty="0" smtClean="0"/>
              <a:t>   </a:t>
            </a:r>
            <a:r>
              <a:rPr lang="fr-FR" b="1" dirty="0" smtClean="0">
                <a:solidFill>
                  <a:srgbClr val="002060"/>
                </a:solidFill>
              </a:rPr>
              <a:t>Quand</a:t>
            </a:r>
            <a:r>
              <a:rPr lang="fr-FR" b="1" dirty="0" smtClean="0"/>
              <a:t> nous </a:t>
            </a:r>
            <a:r>
              <a:rPr lang="fr-FR" b="1" u="sng" dirty="0" smtClean="0">
                <a:solidFill>
                  <a:srgbClr val="FF0000"/>
                </a:solidFill>
              </a:rPr>
              <a:t>attendions</a:t>
            </a:r>
            <a:r>
              <a:rPr lang="fr-FR" b="1" dirty="0" smtClean="0"/>
              <a:t> (attendre) dans la queue nous </a:t>
            </a:r>
            <a:r>
              <a:rPr lang="fr-FR" b="1" dirty="0" smtClean="0">
                <a:solidFill>
                  <a:srgbClr val="002060"/>
                </a:solidFill>
              </a:rPr>
              <a:t>avons rencontré</a:t>
            </a:r>
            <a:r>
              <a:rPr lang="fr-FR" b="1" dirty="0" smtClean="0"/>
              <a:t> nos amis. Le film </a:t>
            </a:r>
            <a:r>
              <a:rPr lang="fr-FR" b="1" u="sng" dirty="0" smtClean="0">
                <a:solidFill>
                  <a:srgbClr val="FF0000"/>
                </a:solidFill>
              </a:rPr>
              <a:t>était</a:t>
            </a:r>
            <a:r>
              <a:rPr lang="fr-FR" b="1" dirty="0" smtClean="0"/>
              <a:t> (être) très </a:t>
            </a:r>
            <a:r>
              <a:rPr lang="fr-FR" b="1" dirty="0" smtClean="0">
                <a:solidFill>
                  <a:srgbClr val="002060"/>
                </a:solidFill>
              </a:rPr>
              <a:t>intéressant</a:t>
            </a:r>
            <a:r>
              <a:rPr lang="fr-FR" b="1" dirty="0" smtClean="0"/>
              <a:t> pour tout le monde. Les acteurs et les actrices ont bien joué dans ce film. </a:t>
            </a:r>
            <a:r>
              <a:rPr lang="fr-FR" b="1" dirty="0" smtClean="0">
                <a:solidFill>
                  <a:srgbClr val="002060"/>
                </a:solidFill>
              </a:rPr>
              <a:t>Si</a:t>
            </a:r>
            <a:r>
              <a:rPr lang="fr-FR" b="1" dirty="0" smtClean="0"/>
              <a:t> nous </a:t>
            </a:r>
            <a:r>
              <a:rPr lang="fr-FR" b="1" dirty="0" smtClean="0">
                <a:solidFill>
                  <a:srgbClr val="002060"/>
                </a:solidFill>
              </a:rPr>
              <a:t>sommes</a:t>
            </a:r>
            <a:r>
              <a:rPr lang="fr-FR" b="1" dirty="0" smtClean="0"/>
              <a:t> libres nous </a:t>
            </a:r>
            <a:r>
              <a:rPr lang="fr-FR" b="1" u="sng" dirty="0" smtClean="0">
                <a:solidFill>
                  <a:srgbClr val="FF0000"/>
                </a:solidFill>
              </a:rPr>
              <a:t>verrons</a:t>
            </a:r>
            <a:r>
              <a:rPr lang="fr-FR" b="1" dirty="0" smtClean="0"/>
              <a:t> (voir) un autre film au cinéma, </a:t>
            </a:r>
            <a:r>
              <a:rPr lang="fr-FR" b="1" dirty="0" smtClean="0">
                <a:solidFill>
                  <a:srgbClr val="002060"/>
                </a:solidFill>
              </a:rPr>
              <a:t>la semaine prochaine</a:t>
            </a:r>
            <a:r>
              <a:rPr lang="fr-FR" b="1" dirty="0" smtClean="0"/>
              <a:t>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52"/>
            <a:ext cx="8786874" cy="650085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en-IN" b="1" u="sng" dirty="0" smtClean="0">
                <a:solidFill>
                  <a:srgbClr val="7030A0"/>
                </a:solidFill>
              </a:rPr>
              <a:t>EXAMPLE 2</a:t>
            </a:r>
          </a:p>
          <a:p>
            <a:pPr>
              <a:buNone/>
            </a:pPr>
            <a:endParaRPr lang="en-IN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dirty="0" smtClean="0"/>
              <a:t>    </a:t>
            </a:r>
            <a:r>
              <a:rPr lang="fr-FR" b="1" dirty="0" smtClean="0"/>
              <a:t>Aujourd’hui, on </a:t>
            </a:r>
            <a:r>
              <a:rPr lang="fr-FR" b="1" u="sng" dirty="0" smtClean="0"/>
              <a:t>______</a:t>
            </a:r>
            <a:r>
              <a:rPr lang="fr-FR" b="1" dirty="0" smtClean="0"/>
              <a:t>(se lever) à 8 h du matin. Dans cinq minutes, ma mère </a:t>
            </a:r>
            <a:r>
              <a:rPr lang="fr-FR" b="1" u="sng" dirty="0" smtClean="0"/>
              <a:t>______</a:t>
            </a:r>
            <a:r>
              <a:rPr lang="fr-FR" b="1" dirty="0" smtClean="0"/>
              <a:t> (préparer) un bon petit-déjeuner délicieux pour toute la famille. Hier, on </a:t>
            </a:r>
            <a:r>
              <a:rPr lang="fr-FR" b="1" u="sng" dirty="0" smtClean="0"/>
              <a:t>______</a:t>
            </a:r>
            <a:r>
              <a:rPr lang="fr-FR" b="1" dirty="0" smtClean="0"/>
              <a:t>(discuter) de faire un pique-nique le jour suivant. Quand on </a:t>
            </a:r>
            <a:r>
              <a:rPr lang="fr-FR" b="1" u="sng" dirty="0" smtClean="0"/>
              <a:t>______</a:t>
            </a:r>
            <a:r>
              <a:rPr lang="fr-FR" b="1" dirty="0" smtClean="0"/>
              <a:t>(sortir) de la maison le téléphone a sonné. Hier mon oncle a eu un accident. Demain on ______ (devoir) le visiter à l’hôpital. 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50085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en-IN" b="1" u="sng" dirty="0" smtClean="0">
                <a:solidFill>
                  <a:srgbClr val="7030A0"/>
                </a:solidFill>
              </a:rPr>
              <a:t>ANSWER 2</a:t>
            </a:r>
          </a:p>
          <a:p>
            <a:pPr>
              <a:buNone/>
            </a:pPr>
            <a:endParaRPr lang="en-IN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dirty="0" smtClean="0"/>
              <a:t>    </a:t>
            </a:r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Aujourd’hui</a:t>
            </a:r>
            <a:r>
              <a:rPr lang="fr-FR" b="1" dirty="0" smtClean="0"/>
              <a:t>, on </a:t>
            </a:r>
            <a:r>
              <a:rPr lang="fr-FR" b="1" u="sng" dirty="0" smtClean="0">
                <a:solidFill>
                  <a:srgbClr val="FF0000"/>
                </a:solidFill>
              </a:rPr>
              <a:t>se lève</a:t>
            </a:r>
            <a:r>
              <a:rPr lang="fr-FR" b="1" dirty="0" smtClean="0"/>
              <a:t>(se lever) à 8 h du matin. </a:t>
            </a:r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Dans cinq minutes</a:t>
            </a:r>
            <a:r>
              <a:rPr lang="fr-FR" b="1" dirty="0" smtClean="0"/>
              <a:t>, ma mère </a:t>
            </a:r>
            <a:r>
              <a:rPr lang="fr-FR" b="1" u="sng" dirty="0" smtClean="0">
                <a:solidFill>
                  <a:srgbClr val="FF0000"/>
                </a:solidFill>
              </a:rPr>
              <a:t>va préparer</a:t>
            </a:r>
            <a:r>
              <a:rPr lang="fr-FR" b="1" dirty="0" smtClean="0"/>
              <a:t> (préparer) un bon petit-déjeuner délicieux pour toute la famille. </a:t>
            </a:r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Hier</a:t>
            </a:r>
            <a:r>
              <a:rPr lang="fr-FR" b="1" dirty="0" smtClean="0"/>
              <a:t>, on </a:t>
            </a:r>
            <a:r>
              <a:rPr lang="fr-FR" b="1" u="sng" dirty="0" smtClean="0">
                <a:solidFill>
                  <a:srgbClr val="FF0000"/>
                </a:solidFill>
              </a:rPr>
              <a:t>a discuté</a:t>
            </a:r>
            <a:r>
              <a:rPr lang="fr-FR" b="1" dirty="0" smtClean="0"/>
              <a:t> (discuter) de faire un pique-nique le jour suivant. </a:t>
            </a:r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Quand</a:t>
            </a:r>
            <a:r>
              <a:rPr lang="fr-FR" b="1" dirty="0" smtClean="0"/>
              <a:t> </a:t>
            </a:r>
            <a:r>
              <a:rPr lang="fr-FR" b="1" smtClean="0"/>
              <a:t>on </a:t>
            </a:r>
            <a:r>
              <a:rPr lang="fr-FR" b="1" u="sng" smtClean="0">
                <a:solidFill>
                  <a:srgbClr val="FF0000"/>
                </a:solidFill>
              </a:rPr>
              <a:t>sortait</a:t>
            </a:r>
            <a:r>
              <a:rPr lang="fr-FR" b="1" smtClean="0"/>
              <a:t> </a:t>
            </a:r>
            <a:r>
              <a:rPr lang="fr-FR" b="1" dirty="0" smtClean="0"/>
              <a:t>(sortir) de la maison le téléphone </a:t>
            </a:r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a sonné</a:t>
            </a:r>
            <a:r>
              <a:rPr lang="fr-FR" b="1" dirty="0" smtClean="0"/>
              <a:t>. Hier mon oncle a eu un accident. </a:t>
            </a:r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Demain</a:t>
            </a:r>
            <a:r>
              <a:rPr lang="fr-FR" b="1" dirty="0" smtClean="0"/>
              <a:t> on </a:t>
            </a:r>
            <a:r>
              <a:rPr lang="fr-FR" b="1" u="sng" dirty="0" smtClean="0">
                <a:solidFill>
                  <a:srgbClr val="FF0000"/>
                </a:solidFill>
              </a:rPr>
              <a:t>devra</a:t>
            </a:r>
            <a:r>
              <a:rPr lang="fr-FR" b="1" dirty="0" smtClean="0"/>
              <a:t> (devoir) le visiter à l’hôpital.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31</cp:revision>
  <dcterms:created xsi:type="dcterms:W3CDTF">2020-05-29T12:38:49Z</dcterms:created>
  <dcterms:modified xsi:type="dcterms:W3CDTF">2020-06-07T05:10:41Z</dcterms:modified>
</cp:coreProperties>
</file>