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8" r:id="rId4"/>
    <p:sldId id="260" r:id="rId5"/>
    <p:sldId id="265" r:id="rId6"/>
    <p:sldId id="262" r:id="rId7"/>
    <p:sldId id="263" r:id="rId8"/>
    <p:sldId id="266" r:id="rId9"/>
    <p:sldId id="267"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AD5EA9E-A037-474E-9777-4399CF0673CD}" type="datetimeFigureOut">
              <a:rPr lang="en-US" smtClean="0"/>
              <a:pPr/>
              <a:t>4/13/2020</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46A26C0D-A6FA-4BEE-87B9-075DF0E2541F}"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D5EA9E-A037-474E-9777-4399CF0673CD}" type="datetimeFigureOut">
              <a:rPr lang="en-US" smtClean="0"/>
              <a:pPr/>
              <a:t>4/13/2020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6A26C0D-A6FA-4BEE-87B9-075DF0E2541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D5EA9E-A037-474E-9777-4399CF0673CD}" type="datetimeFigureOut">
              <a:rPr lang="en-US" smtClean="0"/>
              <a:pPr/>
              <a:t>4/13/2020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6A26C0D-A6FA-4BEE-87B9-075DF0E2541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D5EA9E-A037-474E-9777-4399CF0673CD}" type="datetimeFigureOut">
              <a:rPr lang="en-US" smtClean="0"/>
              <a:pPr/>
              <a:t>4/13/2020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6A26C0D-A6FA-4BEE-87B9-075DF0E2541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AD5EA9E-A037-474E-9777-4399CF0673CD}" type="datetimeFigureOut">
              <a:rPr lang="en-US" smtClean="0"/>
              <a:pPr/>
              <a:t>4/13/2020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6A26C0D-A6FA-4BEE-87B9-075DF0E2541F}"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D5EA9E-A037-474E-9777-4399CF0673CD}" type="datetimeFigureOut">
              <a:rPr lang="en-US" smtClean="0"/>
              <a:pPr/>
              <a:t>4/13/2020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6A26C0D-A6FA-4BEE-87B9-075DF0E2541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AD5EA9E-A037-474E-9777-4399CF0673CD}" type="datetimeFigureOut">
              <a:rPr lang="en-US" smtClean="0"/>
              <a:pPr/>
              <a:t>4/13/2020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6A26C0D-A6FA-4BEE-87B9-075DF0E2541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AD5EA9E-A037-474E-9777-4399CF0673CD}" type="datetimeFigureOut">
              <a:rPr lang="en-US" smtClean="0"/>
              <a:pPr/>
              <a:t>4/13/2020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6A26C0D-A6FA-4BEE-87B9-075DF0E2541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AD5EA9E-A037-474E-9777-4399CF0673CD}" type="datetimeFigureOut">
              <a:rPr lang="en-US" smtClean="0"/>
              <a:pPr/>
              <a:t>4/13/2020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6A26C0D-A6FA-4BEE-87B9-075DF0E2541F}"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D5EA9E-A037-474E-9777-4399CF0673CD}" type="datetimeFigureOut">
              <a:rPr lang="en-US" smtClean="0"/>
              <a:pPr/>
              <a:t>4/13/2020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6A26C0D-A6FA-4BEE-87B9-075DF0E2541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AD5EA9E-A037-474E-9777-4399CF0673CD}" type="datetimeFigureOut">
              <a:rPr lang="en-US" smtClean="0"/>
              <a:pPr/>
              <a:t>4/13/2020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6A26C0D-A6FA-4BEE-87B9-075DF0E2541F}"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AD5EA9E-A037-474E-9777-4399CF0673CD}" type="datetimeFigureOut">
              <a:rPr lang="en-US" smtClean="0"/>
              <a:pPr/>
              <a:t>4/13/2020</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6A26C0D-A6FA-4BEE-87B9-075DF0E2541F}"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y2FmgoOht7Y&amp;feature=youtu.be"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youtube.com/watch?v=CzcmUiD39VI&amp;feature=youtu.b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yjus.com/physics/frictional-for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0L-foX49Row" TargetMode="External"/><Relationship Id="rId2" Type="http://schemas.openxmlformats.org/officeDocument/2006/relationships/hyperlink" Target="https://www.youtube.com/watch?v=KvCezk9DJfk&amp;feature=youtu.b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Uniform circular motion</a:t>
            </a:r>
            <a:endParaRPr lang="en-IN" dirty="0"/>
          </a:p>
        </p:txBody>
      </p:sp>
      <p:sp>
        <p:nvSpPr>
          <p:cNvPr id="3" name="Subtitle 2"/>
          <p:cNvSpPr>
            <a:spLocks noGrp="1"/>
          </p:cNvSpPr>
          <p:nvPr>
            <p:ph type="subTitle" idx="1"/>
          </p:nvPr>
        </p:nvSpPr>
        <p:spPr/>
        <p:txBody>
          <a:bodyPr/>
          <a:lstStyle/>
          <a:p>
            <a:r>
              <a:rPr lang="en-US" dirty="0" smtClean="0"/>
              <a:t>Centripetal and Centrifugal force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7290" y="1500174"/>
            <a:ext cx="7498080" cy="4800600"/>
          </a:xfrm>
        </p:spPr>
        <p:txBody>
          <a:bodyPr>
            <a:normAutofit/>
          </a:bodyPr>
          <a:lstStyle/>
          <a:p>
            <a:endParaRPr lang="en-US" sz="2000" dirty="0" smtClean="0"/>
          </a:p>
          <a:p>
            <a:r>
              <a:rPr lang="en-US" sz="2000" dirty="0" smtClean="0"/>
              <a:t>Exercise Questions to be done in notebook</a:t>
            </a:r>
          </a:p>
          <a:p>
            <a:pPr>
              <a:buNone/>
            </a:pPr>
            <a:r>
              <a:rPr lang="en-US" sz="2000" dirty="0" smtClean="0"/>
              <a:t>      Q16, Q17, Q18</a:t>
            </a:r>
          </a:p>
          <a:p>
            <a:r>
              <a:rPr lang="en-US" sz="2000" dirty="0" smtClean="0"/>
              <a:t>Comparison  between Centripetal and Centrifugal Force.</a:t>
            </a:r>
          </a:p>
          <a:p>
            <a:r>
              <a:rPr lang="en-US" sz="2000" dirty="0" smtClean="0"/>
              <a:t>Pages to be read from the book – Pages 8, 9 and 10</a:t>
            </a:r>
            <a:endParaRPr lang="en-IN" sz="2000" dirty="0"/>
          </a:p>
        </p:txBody>
      </p:sp>
      <p:sp>
        <p:nvSpPr>
          <p:cNvPr id="4" name="TextBox 3"/>
          <p:cNvSpPr txBox="1"/>
          <p:nvPr/>
        </p:nvSpPr>
        <p:spPr>
          <a:xfrm>
            <a:off x="1500166" y="285728"/>
            <a:ext cx="6572296" cy="800219"/>
          </a:xfrm>
          <a:prstGeom prst="rect">
            <a:avLst/>
          </a:prstGeom>
          <a:noFill/>
        </p:spPr>
        <p:txBody>
          <a:bodyPr wrap="square" rtlCol="0">
            <a:spAutoFit/>
          </a:bodyPr>
          <a:lstStyle/>
          <a:p>
            <a:r>
              <a:rPr lang="en-US" sz="2800" b="1" dirty="0" smtClean="0"/>
              <a:t>Instructions for the students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Circular motion</a:t>
            </a:r>
            <a:endParaRPr lang="en-IN" dirty="0"/>
          </a:p>
        </p:txBody>
      </p:sp>
      <p:sp>
        <p:nvSpPr>
          <p:cNvPr id="3" name="Content Placeholder 2"/>
          <p:cNvSpPr>
            <a:spLocks noGrp="1"/>
          </p:cNvSpPr>
          <p:nvPr>
            <p:ph idx="1"/>
          </p:nvPr>
        </p:nvSpPr>
        <p:spPr/>
        <p:txBody>
          <a:bodyPr/>
          <a:lstStyle/>
          <a:p>
            <a:r>
              <a:rPr lang="en-US" sz="2000" dirty="0" smtClean="0">
                <a:latin typeface="Arial" pitchFamily="34" charset="0"/>
                <a:cs typeface="Arial" pitchFamily="34" charset="0"/>
              </a:rPr>
              <a:t>The motion of a body around a circular path with uniform speed, but variable velocity, such that it is acted upon by a uniform acceleration is called circular motion</a:t>
            </a:r>
            <a:r>
              <a:rPr lang="en-US" sz="2000" dirty="0" smtClean="0">
                <a:latin typeface="Arial" pitchFamily="34" charset="0"/>
                <a:cs typeface="Arial" pitchFamily="34" charset="0"/>
              </a:rPr>
              <a:t>.</a:t>
            </a:r>
          </a:p>
          <a:p>
            <a:endParaRPr lang="en-IN" dirty="0"/>
          </a:p>
        </p:txBody>
      </p:sp>
      <p:pic>
        <p:nvPicPr>
          <p:cNvPr id="5" name="Picture 4" descr="Uniform-Circular-Motion-36-36.jpg"/>
          <p:cNvPicPr>
            <a:picLocks noChangeAspect="1"/>
          </p:cNvPicPr>
          <p:nvPr/>
        </p:nvPicPr>
        <p:blipFill>
          <a:blip r:embed="rId2"/>
          <a:stretch>
            <a:fillRect/>
          </a:stretch>
        </p:blipFill>
        <p:spPr>
          <a:xfrm>
            <a:off x="3509588" y="2357430"/>
            <a:ext cx="4008811" cy="40433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ircular motion.jpg"/>
          <p:cNvPicPr>
            <a:picLocks noGrp="1" noChangeAspect="1"/>
          </p:cNvPicPr>
          <p:nvPr>
            <p:ph idx="1"/>
          </p:nvPr>
        </p:nvPicPr>
        <p:blipFill>
          <a:blip r:embed="rId2"/>
          <a:stretch>
            <a:fillRect/>
          </a:stretch>
        </p:blipFill>
        <p:spPr>
          <a:xfrm>
            <a:off x="1643042" y="214290"/>
            <a:ext cx="6291259" cy="4714894"/>
          </a:xfrm>
          <a:prstGeom prst="rect">
            <a:avLst/>
          </a:prstGeom>
        </p:spPr>
      </p:pic>
      <p:sp>
        <p:nvSpPr>
          <p:cNvPr id="5" name="TextBox 4"/>
          <p:cNvSpPr txBox="1"/>
          <p:nvPr/>
        </p:nvSpPr>
        <p:spPr>
          <a:xfrm>
            <a:off x="1571604" y="5429264"/>
            <a:ext cx="6631624" cy="1200329"/>
          </a:xfrm>
          <a:prstGeom prst="rect">
            <a:avLst/>
          </a:prstGeom>
          <a:noFill/>
        </p:spPr>
        <p:txBody>
          <a:bodyPr wrap="square" rtlCol="0">
            <a:spAutoFit/>
          </a:bodyPr>
          <a:lstStyle/>
          <a:p>
            <a:endParaRPr lang="en-IN" dirty="0" smtClean="0">
              <a:hlinkClick r:id="rId3"/>
            </a:endParaRPr>
          </a:p>
          <a:p>
            <a:r>
              <a:rPr lang="en-IN" dirty="0" smtClean="0">
                <a:hlinkClick r:id="rId3"/>
              </a:rPr>
              <a:t>https</a:t>
            </a:r>
            <a:r>
              <a:rPr lang="en-IN" dirty="0" smtClean="0">
                <a:hlinkClick r:id="rId3"/>
              </a:rPr>
              <a:t>://</a:t>
            </a:r>
            <a:r>
              <a:rPr lang="en-IN" dirty="0" smtClean="0">
                <a:hlinkClick r:id="rId3"/>
              </a:rPr>
              <a:t>www.youtube.com/watch?v=y2FmgoOht7Y&amp;feature=youtu.be</a:t>
            </a:r>
            <a:endParaRPr lang="en-IN" dirty="0" smtClean="0"/>
          </a:p>
          <a:p>
            <a:endParaRPr lang="en-US" dirty="0" smtClean="0"/>
          </a:p>
          <a:p>
            <a:r>
              <a:rPr lang="en-IN" dirty="0" smtClean="0">
                <a:hlinkClick r:id="rId4"/>
              </a:rPr>
              <a:t>https://www.youtube.com/watch?v=CzcmUiD39VI&amp;feature=youtu.be</a:t>
            </a:r>
            <a:endParaRPr lang="en-IN" dirty="0"/>
          </a:p>
        </p:txBody>
      </p:sp>
      <p:sp>
        <p:nvSpPr>
          <p:cNvPr id="6" name="TextBox 5"/>
          <p:cNvSpPr txBox="1"/>
          <p:nvPr/>
        </p:nvSpPr>
        <p:spPr>
          <a:xfrm>
            <a:off x="1857356" y="5357826"/>
            <a:ext cx="5483104" cy="369332"/>
          </a:xfrm>
          <a:prstGeom prst="rect">
            <a:avLst/>
          </a:prstGeom>
          <a:noFill/>
        </p:spPr>
        <p:txBody>
          <a:bodyPr wrap="none" rtlCol="0">
            <a:spAutoFit/>
          </a:bodyPr>
          <a:lstStyle/>
          <a:p>
            <a:r>
              <a:rPr lang="en-US" b="1" dirty="0" smtClean="0"/>
              <a:t>Reference video links for uniform circular motion</a:t>
            </a:r>
            <a:endParaRPr lang="en-I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Centripetal Force</a:t>
            </a:r>
            <a:endParaRPr lang="en-IN" dirty="0"/>
          </a:p>
        </p:txBody>
      </p:sp>
      <p:sp>
        <p:nvSpPr>
          <p:cNvPr id="3" name="Content Placeholder 2"/>
          <p:cNvSpPr>
            <a:spLocks noGrp="1"/>
          </p:cNvSpPr>
          <p:nvPr>
            <p:ph idx="1"/>
          </p:nvPr>
        </p:nvSpPr>
        <p:spPr/>
        <p:txBody>
          <a:bodyPr>
            <a:normAutofit/>
          </a:bodyPr>
          <a:lstStyle/>
          <a:p>
            <a:r>
              <a:rPr lang="en-US" sz="2000" dirty="0" smtClean="0">
                <a:latin typeface="Arial" pitchFamily="34" charset="0"/>
                <a:cs typeface="Arial" pitchFamily="34" charset="0"/>
              </a:rPr>
              <a:t>When a body moves along a circular path with a uniform speed, it covers equal distances in equal intervals of time, but its direction changes at every point.</a:t>
            </a:r>
          </a:p>
          <a:p>
            <a:r>
              <a:rPr lang="en-US" sz="2000" dirty="0" smtClean="0">
                <a:latin typeface="Arial" pitchFamily="34" charset="0"/>
                <a:cs typeface="Arial" pitchFamily="34" charset="0"/>
              </a:rPr>
              <a:t>In order to move along the circular path, the body must be under the action of some external force.</a:t>
            </a:r>
          </a:p>
          <a:p>
            <a:r>
              <a:rPr lang="en-US" sz="2000" dirty="0" smtClean="0"/>
              <a:t>If this external force acts at right angles to the direction of motion of the body at all points along the circular path and has no component in the direction of motion to change its speed.</a:t>
            </a:r>
          </a:p>
          <a:p>
            <a:r>
              <a:rPr lang="en-US" sz="2000" dirty="0" smtClean="0"/>
              <a:t>The magnitude of centripetal force is given by the expression F= mv</a:t>
            </a:r>
            <a:r>
              <a:rPr lang="en-US" sz="2000" baseline="30000" dirty="0" smtClean="0"/>
              <a:t>2</a:t>
            </a:r>
            <a:r>
              <a:rPr lang="en-US" sz="2000" dirty="0" smtClean="0"/>
              <a:t>/r, where v is uniform speed along the circular path and r is the radius.</a:t>
            </a:r>
            <a:endParaRPr lang="en-IN" sz="2000" dirty="0" smtClean="0"/>
          </a:p>
          <a:p>
            <a:endParaRPr lang="en-IN" sz="20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274638"/>
            <a:ext cx="7147770" cy="796908"/>
          </a:xfrm>
        </p:spPr>
        <p:txBody>
          <a:bodyPr/>
          <a:lstStyle/>
          <a:p>
            <a:r>
              <a:rPr lang="en-US" dirty="0" smtClean="0"/>
              <a:t>Centripetal force examples</a:t>
            </a:r>
            <a:endParaRPr lang="en-IN" dirty="0"/>
          </a:p>
        </p:txBody>
      </p:sp>
      <p:sp>
        <p:nvSpPr>
          <p:cNvPr id="3" name="Content Placeholder 2"/>
          <p:cNvSpPr>
            <a:spLocks noGrp="1"/>
          </p:cNvSpPr>
          <p:nvPr>
            <p:ph idx="1"/>
          </p:nvPr>
        </p:nvSpPr>
        <p:spPr>
          <a:xfrm>
            <a:off x="1428728" y="1214422"/>
            <a:ext cx="7000924" cy="2571768"/>
          </a:xfrm>
        </p:spPr>
        <p:txBody>
          <a:bodyPr>
            <a:normAutofit fontScale="47500" lnSpcReduction="20000"/>
          </a:bodyPr>
          <a:lstStyle/>
          <a:p>
            <a:r>
              <a:rPr lang="en-IN" b="1" dirty="0" smtClean="0"/>
              <a:t>Spinning a ball on a string or twirling a lasso:</a:t>
            </a:r>
            <a:r>
              <a:rPr lang="en-IN" dirty="0" smtClean="0"/>
              <a:t> Here the centripetal force is provided by the force of tension on the rope pulls the object in toward the centre.</a:t>
            </a:r>
          </a:p>
          <a:p>
            <a:r>
              <a:rPr lang="en-IN" b="1" dirty="0" smtClean="0"/>
              <a:t>Turning a car:</a:t>
            </a:r>
            <a:r>
              <a:rPr lang="en-IN" dirty="0" smtClean="0"/>
              <a:t> Here the centripetal force is provided by the </a:t>
            </a:r>
            <a:r>
              <a:rPr lang="en-IN" dirty="0" smtClean="0">
                <a:hlinkClick r:id="rId2"/>
              </a:rPr>
              <a:t>frictional force</a:t>
            </a:r>
            <a:r>
              <a:rPr lang="en-IN" dirty="0" smtClean="0"/>
              <a:t> between the ground and the wheels.</a:t>
            </a:r>
          </a:p>
          <a:p>
            <a:r>
              <a:rPr lang="en-IN" b="1" dirty="0" smtClean="0"/>
              <a:t>Going through a loop on a roller coaster:</a:t>
            </a:r>
            <a:r>
              <a:rPr lang="en-IN" dirty="0" smtClean="0"/>
              <a:t> The force is provided by the Normal Force as the seat or wall pushes you toward the centre.</a:t>
            </a:r>
          </a:p>
          <a:p>
            <a:r>
              <a:rPr lang="en-IN" b="1" dirty="0" smtClean="0"/>
              <a:t>Planets orbiting around the Sun:</a:t>
            </a:r>
            <a:r>
              <a:rPr lang="en-IN" dirty="0" smtClean="0"/>
              <a:t> Centripetal Force is provided by Gravity.</a:t>
            </a:r>
          </a:p>
          <a:p>
            <a:r>
              <a:rPr lang="en-US" dirty="0" smtClean="0"/>
              <a:t>A planet moves around the sun in a circular path for which the gravitational force of attraction on the planet b the Sun provides the necessary centripetal force.  </a:t>
            </a:r>
          </a:p>
          <a:p>
            <a:r>
              <a:rPr lang="en-US" dirty="0" smtClean="0"/>
              <a:t>The moon revolves around the earth in a circular path for which the gravitational force of attraction on the moon by the earth provides the centripetal force.</a:t>
            </a:r>
            <a:endParaRPr lang="en-IN" dirty="0" smtClean="0"/>
          </a:p>
          <a:p>
            <a:endParaRPr lang="en-IN" dirty="0" smtClean="0"/>
          </a:p>
          <a:p>
            <a:endParaRPr lang="en-IN" dirty="0"/>
          </a:p>
        </p:txBody>
      </p:sp>
      <p:pic>
        <p:nvPicPr>
          <p:cNvPr id="4" name="Picture 3" descr="Centripetal-And-Centrifugal-Force-2.png"/>
          <p:cNvPicPr>
            <a:picLocks noChangeAspect="1"/>
          </p:cNvPicPr>
          <p:nvPr/>
        </p:nvPicPr>
        <p:blipFill>
          <a:blip r:embed="rId3"/>
          <a:stretch>
            <a:fillRect/>
          </a:stretch>
        </p:blipFill>
        <p:spPr>
          <a:xfrm>
            <a:off x="3286116" y="4047366"/>
            <a:ext cx="4286255" cy="24345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Centrifugal force</a:t>
            </a:r>
            <a:endParaRPr lang="en-IN" dirty="0"/>
          </a:p>
        </p:txBody>
      </p:sp>
      <p:sp>
        <p:nvSpPr>
          <p:cNvPr id="3" name="Content Placeholder 2"/>
          <p:cNvSpPr>
            <a:spLocks noGrp="1"/>
          </p:cNvSpPr>
          <p:nvPr>
            <p:ph idx="1"/>
          </p:nvPr>
        </p:nvSpPr>
        <p:spPr>
          <a:xfrm>
            <a:off x="1285852" y="1500174"/>
            <a:ext cx="7372344" cy="4525963"/>
          </a:xfrm>
        </p:spPr>
        <p:txBody>
          <a:bodyPr>
            <a:normAutofit/>
          </a:bodyPr>
          <a:lstStyle/>
          <a:p>
            <a:r>
              <a:rPr lang="en-US" sz="2000" dirty="0" smtClean="0">
                <a:latin typeface="Arial" pitchFamily="34" charset="0"/>
                <a:cs typeface="Arial" pitchFamily="34" charset="0"/>
              </a:rPr>
              <a:t>A force assumed by an observer moving with the body to act on the body in direction away from the centre of circular path, is called the centrifugal force.</a:t>
            </a:r>
          </a:p>
          <a:p>
            <a:r>
              <a:rPr lang="en-US" sz="2000" dirty="0" smtClean="0">
                <a:latin typeface="Arial" pitchFamily="34" charset="0"/>
                <a:cs typeface="Arial" pitchFamily="34" charset="0"/>
              </a:rPr>
              <a:t>But the centrifugal force is not the force of reaction of the centripetal force because action and reaction do not act on the same body.</a:t>
            </a:r>
          </a:p>
          <a:p>
            <a:r>
              <a:rPr lang="en-US" sz="2000" dirty="0" smtClean="0">
                <a:latin typeface="Arial" pitchFamily="34" charset="0"/>
                <a:cs typeface="Arial" pitchFamily="34" charset="0"/>
              </a:rPr>
              <a:t>It is not real force, but it is fictitious force assumed by an observer moving in circular path along with the body.</a:t>
            </a:r>
            <a:endParaRPr lang="en-IN" sz="2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properties of Centrifugal force</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The centrifugal force is not a real force, it is a fictitious force. </a:t>
            </a:r>
          </a:p>
          <a:p>
            <a:r>
              <a:rPr lang="en-US" dirty="0" smtClean="0"/>
              <a:t>A force which really does not exist, but is considered to describe a certain motion, is called a fictitious force. </a:t>
            </a:r>
          </a:p>
          <a:p>
            <a:pPr>
              <a:buNone/>
            </a:pPr>
            <a:r>
              <a:rPr lang="en-US" sz="2600" dirty="0" smtClean="0">
                <a:solidFill>
                  <a:srgbClr val="FF0000"/>
                </a:solidFill>
              </a:rPr>
              <a:t>Reference videos for centripetal and centrifugal force</a:t>
            </a:r>
            <a:endParaRPr lang="en-US" sz="2600" dirty="0" smtClean="0">
              <a:solidFill>
                <a:srgbClr val="FF0000"/>
              </a:solidFill>
            </a:endParaRPr>
          </a:p>
          <a:p>
            <a:r>
              <a:rPr lang="en-IN" dirty="0" smtClean="0">
                <a:hlinkClick r:id="rId2"/>
              </a:rPr>
              <a:t>https://</a:t>
            </a:r>
            <a:r>
              <a:rPr lang="en-IN" dirty="0" smtClean="0">
                <a:hlinkClick r:id="rId2"/>
              </a:rPr>
              <a:t>www.youtube.com/watch?v=KvCezk9DJfk&amp;feature=youtu.be</a:t>
            </a:r>
            <a:endParaRPr lang="en-IN" dirty="0" smtClean="0"/>
          </a:p>
          <a:p>
            <a:r>
              <a:rPr lang="en-IN" dirty="0" smtClean="0">
                <a:hlinkClick r:id="rId3"/>
              </a:rPr>
              <a:t>https://www.youtube.com/watch?v=0L-foX49Row</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smtClean="0"/>
              <a:t>Centrifugal </a:t>
            </a:r>
            <a:r>
              <a:rPr lang="en-IN" dirty="0" smtClean="0"/>
              <a:t>Force acts on every object moving in a circular path when viewed from a rotating frame of reference. Some examples of Centrifugal Force are given below.</a:t>
            </a:r>
          </a:p>
          <a:p>
            <a:r>
              <a:rPr lang="en-IN" dirty="0" smtClean="0"/>
              <a:t>Weight of an object at the poles and on the equator</a:t>
            </a:r>
          </a:p>
          <a:p>
            <a:r>
              <a:rPr lang="en-IN" dirty="0" smtClean="0"/>
              <a:t>A bike making a turn.</a:t>
            </a:r>
          </a:p>
          <a:p>
            <a:r>
              <a:rPr lang="en-IN" dirty="0" smtClean="0"/>
              <a:t>Vehicle driving around a curve</a:t>
            </a:r>
          </a:p>
          <a:p>
            <a:r>
              <a:rPr lang="en-IN" dirty="0" smtClean="0"/>
              <a:t>Equatorial railway</a:t>
            </a:r>
          </a:p>
          <a:p>
            <a:endParaRPr lang="en-IN" dirty="0"/>
          </a:p>
        </p:txBody>
      </p:sp>
      <p:sp>
        <p:nvSpPr>
          <p:cNvPr id="5" name="TextBox 4"/>
          <p:cNvSpPr txBox="1"/>
          <p:nvPr/>
        </p:nvSpPr>
        <p:spPr>
          <a:xfrm>
            <a:off x="1714480" y="571480"/>
            <a:ext cx="6172331" cy="923330"/>
          </a:xfrm>
          <a:prstGeom prst="rect">
            <a:avLst/>
          </a:prstGeom>
          <a:noFill/>
        </p:spPr>
        <p:txBody>
          <a:bodyPr wrap="none" rtlCol="0">
            <a:spAutoFit/>
          </a:bodyPr>
          <a:lstStyle/>
          <a:p>
            <a:r>
              <a:rPr lang="en-IN" sz="3600" b="1" u="sng" dirty="0" smtClean="0"/>
              <a:t>Centrifugal Force Examples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tone.png"/>
          <p:cNvPicPr>
            <a:picLocks noChangeAspect="1"/>
          </p:cNvPicPr>
          <p:nvPr/>
        </p:nvPicPr>
        <p:blipFill>
          <a:blip r:embed="rId2"/>
          <a:stretch>
            <a:fillRect/>
          </a:stretch>
        </p:blipFill>
        <p:spPr>
          <a:xfrm>
            <a:off x="2285984" y="571480"/>
            <a:ext cx="5010165" cy="550748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432</TotalTime>
  <Words>422</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Uniform circular motion</vt:lpstr>
      <vt:lpstr>Uniform Circular motion</vt:lpstr>
      <vt:lpstr>Slide 3</vt:lpstr>
      <vt:lpstr>Centripetal Force</vt:lpstr>
      <vt:lpstr>Centripetal force examples</vt:lpstr>
      <vt:lpstr>Centrifugal force</vt:lpstr>
      <vt:lpstr>Important properties of Centrifugal force</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32</cp:revision>
  <dcterms:created xsi:type="dcterms:W3CDTF">2020-04-11T13:11:22Z</dcterms:created>
  <dcterms:modified xsi:type="dcterms:W3CDTF">2020-04-13T17:05:41Z</dcterms:modified>
</cp:coreProperties>
</file>