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linker SemiBold"/>
      <p:regular r:id="rId22"/>
      <p:bold r:id="rId23"/>
    </p:embeddedFont>
    <p:embeddedFont>
      <p:font typeface="Nixie One"/>
      <p:regular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Blinker"/>
      <p:regular r:id="rId37"/>
      <p:bold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Big Shoulders Text Light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font" Target="fonts/BlinkerSemiBold-regular.fntdata"/><Relationship Id="rId44" Type="http://schemas.openxmlformats.org/officeDocument/2006/relationships/font" Target="fonts/BigShouldersTextLight-bold.fntdata"/><Relationship Id="rId21" Type="http://schemas.openxmlformats.org/officeDocument/2006/relationships/slide" Target="slides/slide16.xml"/><Relationship Id="rId43" Type="http://schemas.openxmlformats.org/officeDocument/2006/relationships/font" Target="fonts/BigShouldersTextLight-regular.fntdata"/><Relationship Id="rId24" Type="http://schemas.openxmlformats.org/officeDocument/2006/relationships/font" Target="fonts/NixieOne-regular.fntdata"/><Relationship Id="rId23" Type="http://schemas.openxmlformats.org/officeDocument/2006/relationships/font" Target="fonts/Blinker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37" Type="http://schemas.openxmlformats.org/officeDocument/2006/relationships/font" Target="fonts/Blinker-regular.fntdata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Blink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a6291fc6d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a6291fc6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7f33e9aa2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7f33e9a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7f33e9aa2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7f33e9aa2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7f33e9aa2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7f33e9aa2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a7a89566e3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a7a89566e3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a4847a062c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a4847a062c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a41bd0950a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a41bd0950a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7f33e9a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7f33e9a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7f33e9aa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7f33e9aa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7f33e9aa2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7f33e9aa2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a7a89566e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a7a89566e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a41bd0950a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a41bd0950a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a41bd0950a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a41bd0950a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a41bd0950a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a41bd0950a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a7a89566e3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a7a89566e3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hasCustomPrompt="1" type="title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hasCustomPrompt="1"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" type="subTitle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3"/>
          <p:cNvSpPr txBox="1"/>
          <p:nvPr>
            <p:ph idx="2" type="subTitle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13"/>
          <p:cNvSpPr txBox="1"/>
          <p:nvPr>
            <p:ph idx="5" type="subTitle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7" type="subTitle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3"/>
          <p:cNvSpPr txBox="1"/>
          <p:nvPr>
            <p:ph idx="8" type="subTitle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13" type="subTitle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3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idx="2" type="title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14"/>
          <p:cNvSpPr txBox="1"/>
          <p:nvPr>
            <p:ph idx="3" type="title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4" type="title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14"/>
          <p:cNvSpPr txBox="1"/>
          <p:nvPr>
            <p:ph idx="5" type="title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4"/>
          <p:cNvSpPr txBox="1"/>
          <p:nvPr>
            <p:ph idx="6" type="title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14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2" type="title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idx="3" type="title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0" name="Google Shape;430;p17"/>
          <p:cNvSpPr txBox="1"/>
          <p:nvPr>
            <p:ph idx="4" type="title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1" name="Google Shape;431;p17"/>
          <p:cNvSpPr txBox="1"/>
          <p:nvPr>
            <p:ph idx="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3" type="ctrTitle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4" type="subTitle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5" type="subTitle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6" type="ctrTitle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7" type="ctrTitle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8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88" name="Google Shape;488;p19"/>
          <p:cNvSpPr txBox="1"/>
          <p:nvPr>
            <p:ph idx="2" type="title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89" name="Google Shape;489;p19"/>
          <p:cNvSpPr txBox="1"/>
          <p:nvPr>
            <p:ph idx="3" type="title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4" type="title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5" type="title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idx="6" type="title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idx="7" type="title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idx="8" type="title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idx="9" type="title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6" name="Google Shape;496;p19"/>
          <p:cNvSpPr txBox="1"/>
          <p:nvPr>
            <p:ph idx="13" type="title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7" name="Google Shape;497;p19"/>
          <p:cNvSpPr txBox="1"/>
          <p:nvPr>
            <p:ph idx="14" type="title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8" name="Google Shape;498;p19"/>
          <p:cNvSpPr txBox="1"/>
          <p:nvPr>
            <p:ph idx="15" type="title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idx="16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9"/>
          <p:cNvSpPr txBox="1"/>
          <p:nvPr>
            <p:ph idx="17" type="title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1" name="Google Shape;501;p19"/>
          <p:cNvSpPr txBox="1"/>
          <p:nvPr>
            <p:ph idx="18" type="title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idx="19" type="title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3" name="Google Shape;503;p19"/>
          <p:cNvSpPr txBox="1"/>
          <p:nvPr>
            <p:ph idx="20" type="title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idx="21" type="title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5" name="Google Shape;505;p19"/>
          <p:cNvSpPr txBox="1"/>
          <p:nvPr>
            <p:ph idx="22" type="title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2" type="title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rect b="b" l="l" r="r" t="t"/>
              <a:pathLst>
                <a:path extrusionOk="0" fill="none" h="183195" w="201555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rect b="b" l="l" r="r" t="t"/>
              <a:pathLst>
                <a:path extrusionOk="0" fill="none" h="196843" w="218121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rect b="b" l="l" r="r" t="t"/>
              <a:pathLst>
                <a:path extrusionOk="0" fill="none" h="210460" w="234717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rect b="b" l="l" r="r" t="t"/>
              <a:pathLst>
                <a:path extrusionOk="0" fill="none" h="224107" w="251313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rect b="b" l="l" r="r" t="t"/>
              <a:pathLst>
                <a:path extrusionOk="0" fill="none" h="237755" w="267878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rect b="b" l="l" r="r" t="t"/>
              <a:pathLst>
                <a:path extrusionOk="0" fill="none" h="251373" w="284444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/>
          <p:nvPr>
            <p:ph hasCustomPrompt="1" type="title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/>
          <p:nvPr>
            <p:ph idx="1" type="subTitle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>
            <p:ph idx="2" type="subTitle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4" name="Google Shape;544;p21"/>
          <p:cNvSpPr txBox="1"/>
          <p:nvPr>
            <p:ph hasCustomPrompt="1" idx="3" type="title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/>
          <p:nvPr>
            <p:ph idx="4" type="subTitle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5" type="subTitle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7" name="Google Shape;547;p21"/>
          <p:cNvSpPr txBox="1"/>
          <p:nvPr>
            <p:ph hasCustomPrompt="1" idx="6" type="title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idx="7" type="subTitle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8" type="subTitle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flipH="1" rot="-752362">
              <a:off x="7140958" y="1395509"/>
              <a:ext cx="6410916" cy="6410141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flipH="1" rot="-752362">
              <a:off x="7322546" y="1576363"/>
              <a:ext cx="6047734" cy="6048459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flipH="1" rot="-752362">
              <a:off x="7503769" y="1757967"/>
              <a:ext cx="5685276" cy="568525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flipH="1" rot="-752362">
              <a:off x="7685079" y="1939587"/>
              <a:ext cx="5322818" cy="532279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flipH="1" rot="-752362">
              <a:off x="7866220" y="2120450"/>
              <a:ext cx="4960361" cy="4960336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flipH="1" rot="-752362">
              <a:off x="8047823" y="2302078"/>
              <a:ext cx="4597153" cy="4597128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flipH="1" rot="-752362">
              <a:off x="8229037" y="2482932"/>
              <a:ext cx="4234721" cy="423544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flipH="1" rot="-752362">
              <a:off x="8410259" y="2664537"/>
              <a:ext cx="3872263" cy="3872238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flipH="1" rot="-752362">
              <a:off x="8591569" y="2846156"/>
              <a:ext cx="3509806" cy="350978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flipH="1" rot="-752362">
              <a:off x="8772711" y="3027019"/>
              <a:ext cx="3147348" cy="314732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flipH="1" rot="-457905">
              <a:off x="-14727976" y="429193"/>
              <a:ext cx="6410953" cy="6410178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flipH="1" rot="-457905">
              <a:off x="-14546395" y="610041"/>
              <a:ext cx="6047768" cy="6048493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flipH="1" rot="-457905">
              <a:off x="-14365177" y="791639"/>
              <a:ext cx="5685309" cy="568528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flipH="1" rot="-457905">
              <a:off x="-14183906" y="973258"/>
              <a:ext cx="5322849" cy="5322824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flipH="1" rot="-457905">
              <a:off x="-14002738" y="1154110"/>
              <a:ext cx="4960389" cy="4960364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457905">
              <a:off x="-13821142" y="1335733"/>
              <a:ext cx="4597180" cy="4597155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flipH="1" rot="-457905">
              <a:off x="-13639935" y="1516581"/>
              <a:ext cx="4234745" cy="423547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457905">
              <a:off x="-13458718" y="1698179"/>
              <a:ext cx="3872286" cy="387226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flipH="1" rot="-457905">
              <a:off x="-13277447" y="1879798"/>
              <a:ext cx="3509826" cy="350980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flipH="1" rot="-457905">
              <a:off x="-13096279" y="2060650"/>
              <a:ext cx="3147366" cy="3147341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 txBox="1"/>
          <p:nvPr>
            <p:ph idx="9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flipH="1" rot="3239528">
              <a:off x="-1312538" y="151865"/>
              <a:ext cx="6285986" cy="6285082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3239528">
              <a:off x="-1076700" y="326347"/>
              <a:ext cx="5830366" cy="5830416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3239528">
              <a:off x="-841029" y="501206"/>
              <a:ext cx="5375649" cy="5375699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flipH="1" rot="3239528">
              <a:off x="-605032" y="675326"/>
              <a:ext cx="4920983" cy="4921887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flipH="1" rot="3239528">
              <a:off x="-368984" y="850351"/>
              <a:ext cx="4466316" cy="4466316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flipH="1" rot="3239528">
              <a:off x="-133313" y="1025209"/>
              <a:ext cx="4011600" cy="401160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flipH="1" rot="3239528">
              <a:off x="102339" y="1200057"/>
              <a:ext cx="3556883" cy="355693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flipH="1" rot="3239528">
              <a:off x="338000" y="1374936"/>
              <a:ext cx="3102217" cy="3102217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flipH="1" rot="3239528">
              <a:off x="573632" y="1549774"/>
              <a:ext cx="2647550" cy="2647500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flipH="1" rot="3239528">
              <a:off x="809489" y="1724216"/>
              <a:ext cx="2191930" cy="2192884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flipH="1" rot="3239528">
              <a:off x="1045161" y="1899074"/>
              <a:ext cx="1737213" cy="1738167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flipH="1" rot="3239528">
              <a:off x="1281198" y="2074119"/>
              <a:ext cx="1282497" cy="1282547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flipH="1" rot="3239528">
              <a:off x="1516820" y="2248977"/>
              <a:ext cx="827880" cy="82783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0" name="Google Shape;740;p27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1" name="Google Shape;741;p2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2" name="Google Shape;742;p2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7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7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7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27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748" name="Google Shape;748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27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27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752" name="Google Shape;752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7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761" name="Google Shape;761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27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7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7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7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27"/>
          <p:cNvGrpSpPr/>
          <p:nvPr/>
        </p:nvGrpSpPr>
        <p:grpSpPr>
          <a:xfrm>
            <a:off x="-50289" y="1452797"/>
            <a:ext cx="624844" cy="599376"/>
            <a:chOff x="5241175" y="4959100"/>
            <a:chExt cx="539775" cy="517775"/>
          </a:xfrm>
        </p:grpSpPr>
        <p:sp>
          <p:nvSpPr>
            <p:cNvPr id="771" name="Google Shape;771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27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28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81" name="Google Shape;7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5" name="Google Shape;7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29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8" name="Google Shape;788;p29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789" name="Google Shape;789;p2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TITLE_1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2" name="Google Shape;792;p30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3" name="Google Shape;793;p3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94" name="Google Shape;794;p30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0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0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0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p30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799" name="Google Shape;799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30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803" name="Google Shape;803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30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812" name="Google Shape;812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30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0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0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0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0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822" name="Google Shape;822;p3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8" name="Google Shape;828;p30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0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30" name="Google Shape;830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33" name="Google Shape;833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2" type="title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5"/>
          <p:cNvSpPr txBox="1"/>
          <p:nvPr>
            <p:ph idx="3" type="body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flipH="1" rot="5400000">
              <a:off x="-3512076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flipH="1" rot="5400000">
              <a:off x="-3184985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flipH="1" rot="5400000">
              <a:off x="-2867372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flipH="1" rot="5400000">
              <a:off x="-2568688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flipH="1" rot="5400000">
              <a:off x="-2251066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flipH="1" rot="5400000">
              <a:off x="-1923984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flipH="1" rot="5400000">
              <a:off x="-4100216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flipH="1" rot="5400000">
              <a:off x="-3923829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 rot="5400000">
              <a:off x="-355521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flipH="1" rot="5400000">
              <a:off x="-324803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flipH="1" rot="5400000">
              <a:off x="-2930610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5400000">
              <a:off x="-2634935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5400000">
              <a:off x="-2311608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5" name="Google Shape;255;p9"/>
          <p:cNvSpPr txBox="1"/>
          <p:nvPr>
            <p:ph hasCustomPrompt="1" idx="2" type="title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/>
          <p:nvPr>
            <p:ph idx="1" type="subTitle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/>
          <p:nvPr/>
        </p:nvSpPr>
        <p:spPr>
          <a:xfrm>
            <a:off x="4260038" y="2056700"/>
            <a:ext cx="3596100" cy="28671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"/>
          <p:cNvSpPr/>
          <p:nvPr/>
        </p:nvSpPr>
        <p:spPr>
          <a:xfrm>
            <a:off x="3091850" y="168900"/>
            <a:ext cx="5697300" cy="17496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2"/>
          <p:cNvSpPr txBox="1"/>
          <p:nvPr>
            <p:ph type="ctrTitle"/>
          </p:nvPr>
        </p:nvSpPr>
        <p:spPr>
          <a:xfrm>
            <a:off x="3327050" y="232950"/>
            <a:ext cx="5462100" cy="16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Online Shoppers Intention</a:t>
            </a:r>
            <a:endParaRPr b="1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4" name="Google Shape;844;p32"/>
          <p:cNvSpPr/>
          <p:nvPr/>
        </p:nvSpPr>
        <p:spPr>
          <a:xfrm flipH="1">
            <a:off x="272524" y="2187447"/>
            <a:ext cx="906113" cy="9708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2"/>
          <p:cNvSpPr/>
          <p:nvPr/>
        </p:nvSpPr>
        <p:spPr>
          <a:xfrm flipH="1">
            <a:off x="402818" y="2521013"/>
            <a:ext cx="650337" cy="241551"/>
          </a:xfrm>
          <a:custGeom>
            <a:rect b="b" l="l" r="r" t="t"/>
            <a:pathLst>
              <a:path extrusionOk="0" h="13744" w="3596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2"/>
          <p:cNvSpPr/>
          <p:nvPr/>
        </p:nvSpPr>
        <p:spPr>
          <a:xfrm flipH="1">
            <a:off x="761759" y="2187447"/>
            <a:ext cx="416877" cy="970843"/>
          </a:xfrm>
          <a:custGeom>
            <a:rect b="b" l="l" r="r" t="t"/>
            <a:pathLst>
              <a:path extrusionOk="0" h="55240" w="23051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2"/>
          <p:cNvSpPr/>
          <p:nvPr/>
        </p:nvSpPr>
        <p:spPr>
          <a:xfrm flipH="1">
            <a:off x="787691" y="2238449"/>
            <a:ext cx="61543" cy="59808"/>
          </a:xfrm>
          <a:custGeom>
            <a:rect b="b" l="l" r="r" t="t"/>
            <a:pathLst>
              <a:path extrusionOk="0" h="3403" w="3403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2"/>
          <p:cNvSpPr/>
          <p:nvPr/>
        </p:nvSpPr>
        <p:spPr>
          <a:xfrm flipH="1">
            <a:off x="571092" y="2238449"/>
            <a:ext cx="61561" cy="59808"/>
          </a:xfrm>
          <a:custGeom>
            <a:rect b="b" l="l" r="r" t="t"/>
            <a:pathLst>
              <a:path extrusionOk="0" h="3403" w="3404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2"/>
          <p:cNvSpPr/>
          <p:nvPr/>
        </p:nvSpPr>
        <p:spPr>
          <a:xfrm flipH="1">
            <a:off x="601884" y="2074882"/>
            <a:ext cx="216586" cy="193483"/>
          </a:xfrm>
          <a:custGeom>
            <a:rect b="b" l="l" r="r" t="t"/>
            <a:pathLst>
              <a:path extrusionOk="0" fill="none" h="11009" w="11976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cap="rnd" cmpd="sng" w="417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2"/>
          <p:cNvSpPr/>
          <p:nvPr/>
        </p:nvSpPr>
        <p:spPr>
          <a:xfrm flipH="1">
            <a:off x="1774738" y="2187447"/>
            <a:ext cx="906113" cy="9708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 flipH="1">
            <a:off x="1997932" y="2483878"/>
            <a:ext cx="506760" cy="293344"/>
          </a:xfrm>
          <a:custGeom>
            <a:rect b="b" l="l" r="r" t="t"/>
            <a:pathLst>
              <a:path extrusionOk="0" h="16691" w="28021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 flipH="1">
            <a:off x="2068829" y="2510275"/>
            <a:ext cx="208918" cy="166189"/>
          </a:xfrm>
          <a:custGeom>
            <a:rect b="b" l="l" r="r" t="t"/>
            <a:pathLst>
              <a:path extrusionOk="0" h="9456" w="11552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 txBox="1"/>
          <p:nvPr>
            <p:ph idx="1" type="subTitle"/>
          </p:nvPr>
        </p:nvSpPr>
        <p:spPr>
          <a:xfrm>
            <a:off x="4260063" y="2100725"/>
            <a:ext cx="3596100" cy="25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Group 3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CECS 456 - Sec. 02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Isaac Cortes 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Ryan Lertpichitkul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Abraham David Ungos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Samyak Jain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Jack Hannum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54" name="Google Shape;854;p32"/>
          <p:cNvSpPr/>
          <p:nvPr/>
        </p:nvSpPr>
        <p:spPr>
          <a:xfrm flipH="1">
            <a:off x="1774708" y="2187447"/>
            <a:ext cx="416877" cy="970843"/>
          </a:xfrm>
          <a:custGeom>
            <a:rect b="b" l="l" r="r" t="t"/>
            <a:pathLst>
              <a:path extrusionOk="0" h="55240" w="23051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 flipH="1">
            <a:off x="2104088" y="2238449"/>
            <a:ext cx="61543" cy="598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 flipH="1">
            <a:off x="2320669" y="2238449"/>
            <a:ext cx="61543" cy="598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 flipH="1">
            <a:off x="2134862" y="2074882"/>
            <a:ext cx="216586" cy="193483"/>
          </a:xfrm>
          <a:custGeom>
            <a:rect b="b" l="l" r="r" t="t"/>
            <a:pathLst>
              <a:path extrusionOk="0" fill="none" h="11009" w="11976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cap="rnd" cmpd="sng" w="417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 flipH="1">
            <a:off x="901772" y="2056710"/>
            <a:ext cx="1150441" cy="1232324"/>
          </a:xfrm>
          <a:custGeom>
            <a:rect b="b" l="l" r="r" t="t"/>
            <a:pathLst>
              <a:path extrusionOk="0" h="70118" w="63613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 flipH="1">
            <a:off x="1575000" y="2107711"/>
            <a:ext cx="101963" cy="99088"/>
          </a:xfrm>
          <a:custGeom>
            <a:rect b="b" l="l" r="r" t="t"/>
            <a:pathLst>
              <a:path extrusionOk="0" h="5638" w="5638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 flipH="1">
            <a:off x="1275747" y="2107131"/>
            <a:ext cx="103193" cy="100265"/>
          </a:xfrm>
          <a:custGeom>
            <a:rect b="b" l="l" r="r" t="t"/>
            <a:pathLst>
              <a:path extrusionOk="0" h="5705" w="5706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 flipH="1">
            <a:off x="1327051" y="1854461"/>
            <a:ext cx="299234" cy="302518"/>
          </a:xfrm>
          <a:custGeom>
            <a:rect b="b" l="l" r="r" t="t"/>
            <a:pathLst>
              <a:path extrusionOk="0" fill="none" h="17213" w="16546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cap="rnd" cmpd="sng" w="417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 flipH="1">
            <a:off x="1228062" y="2333967"/>
            <a:ext cx="522060" cy="210355"/>
          </a:xfrm>
          <a:custGeom>
            <a:rect b="b" l="l" r="r" t="t"/>
            <a:pathLst>
              <a:path extrusionOk="0" h="11969" w="28867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 flipH="1">
            <a:off x="1258876" y="2529203"/>
            <a:ext cx="450063" cy="224573"/>
          </a:xfrm>
          <a:custGeom>
            <a:rect b="b" l="l" r="r" t="t"/>
            <a:pathLst>
              <a:path extrusionOk="0" h="12778" w="24886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 flipH="1">
            <a:off x="1258279" y="2723771"/>
            <a:ext cx="450063" cy="242799"/>
          </a:xfrm>
          <a:custGeom>
            <a:rect b="b" l="l" r="r" t="t"/>
            <a:pathLst>
              <a:path extrusionOk="0" h="13815" w="24886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 flipH="1">
            <a:off x="1216053" y="2506936"/>
            <a:ext cx="535714" cy="148931"/>
          </a:xfrm>
          <a:custGeom>
            <a:rect b="b" l="l" r="r" t="t"/>
            <a:pathLst>
              <a:path extrusionOk="0" h="8474" w="29622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32"/>
          <p:cNvGrpSpPr/>
          <p:nvPr/>
        </p:nvGrpSpPr>
        <p:grpSpPr>
          <a:xfrm>
            <a:off x="1557425" y="3289014"/>
            <a:ext cx="1837176" cy="1727312"/>
            <a:chOff x="-530687" y="3165650"/>
            <a:chExt cx="2544564" cy="2536434"/>
          </a:xfrm>
        </p:grpSpPr>
        <p:sp>
          <p:nvSpPr>
            <p:cNvPr id="867" name="Google Shape;867;p32"/>
            <p:cNvSpPr/>
            <p:nvPr/>
          </p:nvSpPr>
          <p:spPr>
            <a:xfrm>
              <a:off x="43756" y="3420498"/>
              <a:ext cx="1970121" cy="2234268"/>
            </a:xfrm>
            <a:custGeom>
              <a:rect b="b" l="l" r="r" t="t"/>
              <a:pathLst>
                <a:path extrusionOk="0" h="124195" w="109512">
                  <a:moveTo>
                    <a:pt x="49054" y="0"/>
                  </a:moveTo>
                  <a:cubicBezTo>
                    <a:pt x="39398" y="0"/>
                    <a:pt x="29795" y="3760"/>
                    <a:pt x="23350" y="11482"/>
                  </a:cubicBezTo>
                  <a:cubicBezTo>
                    <a:pt x="16179" y="20088"/>
                    <a:pt x="19815" y="31462"/>
                    <a:pt x="13910" y="41003"/>
                  </a:cubicBezTo>
                  <a:cubicBezTo>
                    <a:pt x="6772" y="52611"/>
                    <a:pt x="0" y="61551"/>
                    <a:pt x="167" y="76094"/>
                  </a:cubicBezTo>
                  <a:cubicBezTo>
                    <a:pt x="334" y="91205"/>
                    <a:pt x="6171" y="103814"/>
                    <a:pt x="17313" y="114122"/>
                  </a:cubicBezTo>
                  <a:cubicBezTo>
                    <a:pt x="25276" y="121506"/>
                    <a:pt x="37291" y="124194"/>
                    <a:pt x="48656" y="124194"/>
                  </a:cubicBezTo>
                  <a:cubicBezTo>
                    <a:pt x="53001" y="124194"/>
                    <a:pt x="57251" y="123802"/>
                    <a:pt x="61144" y="123128"/>
                  </a:cubicBezTo>
                  <a:cubicBezTo>
                    <a:pt x="78323" y="120126"/>
                    <a:pt x="95569" y="109051"/>
                    <a:pt x="103408" y="93107"/>
                  </a:cubicBezTo>
                  <a:cubicBezTo>
                    <a:pt x="108144" y="83466"/>
                    <a:pt x="109512" y="71958"/>
                    <a:pt x="104475" y="62318"/>
                  </a:cubicBezTo>
                  <a:cubicBezTo>
                    <a:pt x="99405" y="52544"/>
                    <a:pt x="88397" y="47140"/>
                    <a:pt x="85128" y="36333"/>
                  </a:cubicBezTo>
                  <a:cubicBezTo>
                    <a:pt x="81859" y="25358"/>
                    <a:pt x="81158" y="15618"/>
                    <a:pt x="71752" y="7879"/>
                  </a:cubicBezTo>
                  <a:cubicBezTo>
                    <a:pt x="66081" y="3276"/>
                    <a:pt x="59043" y="640"/>
                    <a:pt x="51871" y="107"/>
                  </a:cubicBezTo>
                  <a:cubicBezTo>
                    <a:pt x="50933" y="36"/>
                    <a:pt x="49993" y="0"/>
                    <a:pt x="4905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256182" y="3420444"/>
              <a:ext cx="1508659" cy="2234538"/>
            </a:xfrm>
            <a:custGeom>
              <a:rect b="b" l="l" r="r" t="t"/>
              <a:pathLst>
                <a:path extrusionOk="0" h="124210" w="83861">
                  <a:moveTo>
                    <a:pt x="37224" y="1"/>
                  </a:moveTo>
                  <a:cubicBezTo>
                    <a:pt x="29044" y="1"/>
                    <a:pt x="20896" y="2718"/>
                    <a:pt x="14678" y="8249"/>
                  </a:cubicBezTo>
                  <a:cubicBezTo>
                    <a:pt x="14545" y="10584"/>
                    <a:pt x="14645" y="13119"/>
                    <a:pt x="15078" y="15921"/>
                  </a:cubicBezTo>
                  <a:cubicBezTo>
                    <a:pt x="16846" y="27363"/>
                    <a:pt x="22684" y="30865"/>
                    <a:pt x="26186" y="31932"/>
                  </a:cubicBezTo>
                  <a:cubicBezTo>
                    <a:pt x="27954" y="34668"/>
                    <a:pt x="30222" y="37003"/>
                    <a:pt x="33125" y="38170"/>
                  </a:cubicBezTo>
                  <a:cubicBezTo>
                    <a:pt x="33125" y="38337"/>
                    <a:pt x="33125" y="38471"/>
                    <a:pt x="33125" y="38637"/>
                  </a:cubicBezTo>
                  <a:cubicBezTo>
                    <a:pt x="32991" y="40172"/>
                    <a:pt x="32658" y="41940"/>
                    <a:pt x="31890" y="43574"/>
                  </a:cubicBezTo>
                  <a:cubicBezTo>
                    <a:pt x="31874" y="43573"/>
                    <a:pt x="31859" y="43573"/>
                    <a:pt x="31843" y="43573"/>
                  </a:cubicBezTo>
                  <a:cubicBezTo>
                    <a:pt x="31375" y="43573"/>
                    <a:pt x="31157" y="44054"/>
                    <a:pt x="31190" y="44441"/>
                  </a:cubicBezTo>
                  <a:cubicBezTo>
                    <a:pt x="20816" y="47177"/>
                    <a:pt x="16413" y="50846"/>
                    <a:pt x="12610" y="56083"/>
                  </a:cubicBezTo>
                  <a:cubicBezTo>
                    <a:pt x="11542" y="57551"/>
                    <a:pt x="10108" y="60820"/>
                    <a:pt x="8607" y="64889"/>
                  </a:cubicBezTo>
                  <a:lnTo>
                    <a:pt x="6806" y="64889"/>
                  </a:lnTo>
                  <a:cubicBezTo>
                    <a:pt x="5538" y="64889"/>
                    <a:pt x="4637" y="66090"/>
                    <a:pt x="5004" y="67324"/>
                  </a:cubicBezTo>
                  <a:lnTo>
                    <a:pt x="6205" y="71661"/>
                  </a:lnTo>
                  <a:cubicBezTo>
                    <a:pt x="3637" y="79400"/>
                    <a:pt x="1235" y="87939"/>
                    <a:pt x="368" y="92509"/>
                  </a:cubicBezTo>
                  <a:cubicBezTo>
                    <a:pt x="134" y="93376"/>
                    <a:pt x="1" y="94277"/>
                    <a:pt x="1" y="95111"/>
                  </a:cubicBezTo>
                  <a:cubicBezTo>
                    <a:pt x="96" y="100481"/>
                    <a:pt x="4203" y="102365"/>
                    <a:pt x="7896" y="102365"/>
                  </a:cubicBezTo>
                  <a:cubicBezTo>
                    <a:pt x="9387" y="102365"/>
                    <a:pt x="10811" y="102058"/>
                    <a:pt x="11876" y="101549"/>
                  </a:cubicBezTo>
                  <a:cubicBezTo>
                    <a:pt x="13144" y="100915"/>
                    <a:pt x="14778" y="99214"/>
                    <a:pt x="16413" y="97179"/>
                  </a:cubicBezTo>
                  <a:lnTo>
                    <a:pt x="16413" y="97179"/>
                  </a:lnTo>
                  <a:cubicBezTo>
                    <a:pt x="16146" y="103350"/>
                    <a:pt x="15479" y="116026"/>
                    <a:pt x="14444" y="119829"/>
                  </a:cubicBezTo>
                  <a:cubicBezTo>
                    <a:pt x="14444" y="119829"/>
                    <a:pt x="15745" y="120463"/>
                    <a:pt x="18047" y="121363"/>
                  </a:cubicBezTo>
                  <a:cubicBezTo>
                    <a:pt x="23947" y="123376"/>
                    <a:pt x="30455" y="124210"/>
                    <a:pt x="36768" y="124210"/>
                  </a:cubicBezTo>
                  <a:cubicBezTo>
                    <a:pt x="41126" y="124210"/>
                    <a:pt x="45393" y="123812"/>
                    <a:pt x="49303" y="123131"/>
                  </a:cubicBezTo>
                  <a:cubicBezTo>
                    <a:pt x="57175" y="121763"/>
                    <a:pt x="65014" y="118695"/>
                    <a:pt x="71986" y="114291"/>
                  </a:cubicBezTo>
                  <a:cubicBezTo>
                    <a:pt x="71852" y="112557"/>
                    <a:pt x="71685" y="110689"/>
                    <a:pt x="71519" y="108988"/>
                  </a:cubicBezTo>
                  <a:cubicBezTo>
                    <a:pt x="82293" y="107887"/>
                    <a:pt x="81626" y="95478"/>
                    <a:pt x="81626" y="95478"/>
                  </a:cubicBezTo>
                  <a:cubicBezTo>
                    <a:pt x="83861" y="85237"/>
                    <a:pt x="80158" y="74263"/>
                    <a:pt x="77957" y="66090"/>
                  </a:cubicBezTo>
                  <a:cubicBezTo>
                    <a:pt x="75722" y="57951"/>
                    <a:pt x="73120" y="53381"/>
                    <a:pt x="68917" y="48811"/>
                  </a:cubicBezTo>
                  <a:cubicBezTo>
                    <a:pt x="67182" y="46943"/>
                    <a:pt x="54907" y="42774"/>
                    <a:pt x="52105" y="41840"/>
                  </a:cubicBezTo>
                  <a:cubicBezTo>
                    <a:pt x="52138" y="41673"/>
                    <a:pt x="52205" y="41506"/>
                    <a:pt x="52238" y="41339"/>
                  </a:cubicBezTo>
                  <a:cubicBezTo>
                    <a:pt x="52291" y="40967"/>
                    <a:pt x="52048" y="40680"/>
                    <a:pt x="51744" y="40680"/>
                  </a:cubicBezTo>
                  <a:cubicBezTo>
                    <a:pt x="51667" y="40680"/>
                    <a:pt x="51586" y="40698"/>
                    <a:pt x="51504" y="40739"/>
                  </a:cubicBezTo>
                  <a:cubicBezTo>
                    <a:pt x="51371" y="40806"/>
                    <a:pt x="51237" y="40906"/>
                    <a:pt x="51104" y="40972"/>
                  </a:cubicBezTo>
                  <a:cubicBezTo>
                    <a:pt x="50971" y="40705"/>
                    <a:pt x="50737" y="40305"/>
                    <a:pt x="50504" y="39838"/>
                  </a:cubicBezTo>
                  <a:cubicBezTo>
                    <a:pt x="50404" y="39605"/>
                    <a:pt x="50270" y="39405"/>
                    <a:pt x="50170" y="39138"/>
                  </a:cubicBezTo>
                  <a:cubicBezTo>
                    <a:pt x="50137" y="39104"/>
                    <a:pt x="50137" y="39104"/>
                    <a:pt x="50103" y="39071"/>
                  </a:cubicBezTo>
                  <a:cubicBezTo>
                    <a:pt x="50003" y="38837"/>
                    <a:pt x="49870" y="38571"/>
                    <a:pt x="49770" y="38304"/>
                  </a:cubicBezTo>
                  <a:cubicBezTo>
                    <a:pt x="49736" y="38270"/>
                    <a:pt x="49736" y="38237"/>
                    <a:pt x="49703" y="38204"/>
                  </a:cubicBezTo>
                  <a:cubicBezTo>
                    <a:pt x="49436" y="37637"/>
                    <a:pt x="49136" y="36969"/>
                    <a:pt x="48836" y="36236"/>
                  </a:cubicBezTo>
                  <a:cubicBezTo>
                    <a:pt x="48802" y="36136"/>
                    <a:pt x="48769" y="36035"/>
                    <a:pt x="48736" y="35902"/>
                  </a:cubicBezTo>
                  <a:cubicBezTo>
                    <a:pt x="48602" y="35669"/>
                    <a:pt x="48502" y="35402"/>
                    <a:pt x="48402" y="35101"/>
                  </a:cubicBezTo>
                  <a:cubicBezTo>
                    <a:pt x="48335" y="34968"/>
                    <a:pt x="48302" y="34835"/>
                    <a:pt x="48235" y="34701"/>
                  </a:cubicBezTo>
                  <a:cubicBezTo>
                    <a:pt x="48569" y="34368"/>
                    <a:pt x="48836" y="34001"/>
                    <a:pt x="49103" y="33634"/>
                  </a:cubicBezTo>
                  <a:cubicBezTo>
                    <a:pt x="60911" y="29364"/>
                    <a:pt x="62079" y="17389"/>
                    <a:pt x="61345" y="9150"/>
                  </a:cubicBezTo>
                  <a:cubicBezTo>
                    <a:pt x="60878" y="8716"/>
                    <a:pt x="60411" y="8316"/>
                    <a:pt x="59944" y="7915"/>
                  </a:cubicBezTo>
                  <a:cubicBezTo>
                    <a:pt x="54273" y="3279"/>
                    <a:pt x="47235" y="643"/>
                    <a:pt x="40063" y="110"/>
                  </a:cubicBezTo>
                  <a:cubicBezTo>
                    <a:pt x="39118" y="37"/>
                    <a:pt x="38171" y="1"/>
                    <a:pt x="37224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174579" y="4161133"/>
              <a:ext cx="1508048" cy="1540951"/>
            </a:xfrm>
            <a:custGeom>
              <a:rect b="b" l="l" r="r" t="t"/>
              <a:pathLst>
                <a:path extrusionOk="0" h="85656" w="83827">
                  <a:moveTo>
                    <a:pt x="39495" y="0"/>
                  </a:moveTo>
                  <a:lnTo>
                    <a:pt x="31489" y="3203"/>
                  </a:lnTo>
                  <a:cubicBezTo>
                    <a:pt x="20848" y="5905"/>
                    <a:pt x="16412" y="9607"/>
                    <a:pt x="12576" y="14944"/>
                  </a:cubicBezTo>
                  <a:cubicBezTo>
                    <a:pt x="8740" y="20248"/>
                    <a:pt x="0" y="49136"/>
                    <a:pt x="0" y="53939"/>
                  </a:cubicBezTo>
                  <a:lnTo>
                    <a:pt x="16545" y="52605"/>
                  </a:lnTo>
                  <a:lnTo>
                    <a:pt x="16545" y="52605"/>
                  </a:lnTo>
                  <a:cubicBezTo>
                    <a:pt x="16545" y="52605"/>
                    <a:pt x="15778" y="73586"/>
                    <a:pt x="14444" y="78657"/>
                  </a:cubicBezTo>
                  <a:cubicBezTo>
                    <a:pt x="14444" y="78657"/>
                    <a:pt x="28458" y="85656"/>
                    <a:pt x="46731" y="85656"/>
                  </a:cubicBezTo>
                  <a:cubicBezTo>
                    <a:pt x="54799" y="85656"/>
                    <a:pt x="63697" y="84291"/>
                    <a:pt x="72585" y="80358"/>
                  </a:cubicBezTo>
                  <a:cubicBezTo>
                    <a:pt x="72585" y="80358"/>
                    <a:pt x="70984" y="61611"/>
                    <a:pt x="70851" y="61344"/>
                  </a:cubicBezTo>
                  <a:cubicBezTo>
                    <a:pt x="70751" y="61111"/>
                    <a:pt x="81592" y="54306"/>
                    <a:pt x="81592" y="54306"/>
                  </a:cubicBezTo>
                  <a:cubicBezTo>
                    <a:pt x="83827" y="44065"/>
                    <a:pt x="80124" y="33091"/>
                    <a:pt x="77889" y="24918"/>
                  </a:cubicBezTo>
                  <a:cubicBezTo>
                    <a:pt x="75688" y="16779"/>
                    <a:pt x="73086" y="12209"/>
                    <a:pt x="68883" y="7639"/>
                  </a:cubicBezTo>
                  <a:cubicBezTo>
                    <a:pt x="66948" y="5504"/>
                    <a:pt x="51470" y="467"/>
                    <a:pt x="51470" y="467"/>
                  </a:cubicBezTo>
                  <a:lnTo>
                    <a:pt x="3949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172169" y="4827235"/>
              <a:ext cx="424294" cy="434764"/>
            </a:xfrm>
            <a:custGeom>
              <a:rect b="b" l="l" r="r" t="t"/>
              <a:pathLst>
                <a:path extrusionOk="0" h="24167" w="23585">
                  <a:moveTo>
                    <a:pt x="10508" y="1"/>
                  </a:moveTo>
                  <a:cubicBezTo>
                    <a:pt x="10508" y="1"/>
                    <a:pt x="1" y="9374"/>
                    <a:pt x="134" y="16913"/>
                  </a:cubicBezTo>
                  <a:cubicBezTo>
                    <a:pt x="206" y="22283"/>
                    <a:pt x="4306" y="24167"/>
                    <a:pt x="7997" y="24167"/>
                  </a:cubicBezTo>
                  <a:cubicBezTo>
                    <a:pt x="9487" y="24167"/>
                    <a:pt x="10911" y="23860"/>
                    <a:pt x="11976" y="23351"/>
                  </a:cubicBezTo>
                  <a:cubicBezTo>
                    <a:pt x="15679" y="21550"/>
                    <a:pt x="22584" y="10375"/>
                    <a:pt x="23084" y="9508"/>
                  </a:cubicBezTo>
                  <a:cubicBezTo>
                    <a:pt x="23584" y="8640"/>
                    <a:pt x="10508" y="1"/>
                    <a:pt x="10508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257981" y="4582983"/>
              <a:ext cx="714581" cy="505429"/>
            </a:xfrm>
            <a:custGeom>
              <a:rect b="b" l="l" r="r" t="t"/>
              <a:pathLst>
                <a:path extrusionOk="0" h="28095" w="39721">
                  <a:moveTo>
                    <a:pt x="33925" y="0"/>
                  </a:moveTo>
                  <a:cubicBezTo>
                    <a:pt x="33903" y="0"/>
                    <a:pt x="33881" y="1"/>
                    <a:pt x="33858" y="2"/>
                  </a:cubicBezTo>
                  <a:cubicBezTo>
                    <a:pt x="28088" y="135"/>
                    <a:pt x="9007" y="235"/>
                    <a:pt x="2136" y="268"/>
                  </a:cubicBezTo>
                  <a:cubicBezTo>
                    <a:pt x="902" y="268"/>
                    <a:pt x="1" y="1469"/>
                    <a:pt x="334" y="2670"/>
                  </a:cubicBezTo>
                  <a:lnTo>
                    <a:pt x="6405" y="24186"/>
                  </a:lnTo>
                  <a:cubicBezTo>
                    <a:pt x="6606" y="24953"/>
                    <a:pt x="7273" y="25486"/>
                    <a:pt x="8040" y="25553"/>
                  </a:cubicBezTo>
                  <a:lnTo>
                    <a:pt x="37494" y="28088"/>
                  </a:lnTo>
                  <a:cubicBezTo>
                    <a:pt x="37548" y="28093"/>
                    <a:pt x="37602" y="28095"/>
                    <a:pt x="37655" y="28095"/>
                  </a:cubicBezTo>
                  <a:cubicBezTo>
                    <a:pt x="38814" y="28095"/>
                    <a:pt x="39721" y="27067"/>
                    <a:pt x="39529" y="25887"/>
                  </a:cubicBezTo>
                  <a:lnTo>
                    <a:pt x="35793" y="1603"/>
                  </a:lnTo>
                  <a:cubicBezTo>
                    <a:pt x="35630" y="659"/>
                    <a:pt x="34832" y="0"/>
                    <a:pt x="339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07628" y="4762866"/>
              <a:ext cx="428486" cy="368633"/>
            </a:xfrm>
            <a:custGeom>
              <a:rect b="b" l="l" r="r" t="t"/>
              <a:pathLst>
                <a:path extrusionOk="0" h="20491" w="23818">
                  <a:moveTo>
                    <a:pt x="12723" y="1"/>
                  </a:moveTo>
                  <a:cubicBezTo>
                    <a:pt x="10947" y="1"/>
                    <a:pt x="11976" y="5314"/>
                    <a:pt x="11976" y="5314"/>
                  </a:cubicBezTo>
                  <a:cubicBezTo>
                    <a:pt x="11976" y="5314"/>
                    <a:pt x="7539" y="2578"/>
                    <a:pt x="5538" y="1344"/>
                  </a:cubicBezTo>
                  <a:cubicBezTo>
                    <a:pt x="5095" y="1066"/>
                    <a:pt x="4715" y="953"/>
                    <a:pt x="4394" y="953"/>
                  </a:cubicBezTo>
                  <a:cubicBezTo>
                    <a:pt x="3289" y="953"/>
                    <a:pt x="2888" y="2306"/>
                    <a:pt x="3069" y="2979"/>
                  </a:cubicBezTo>
                  <a:cubicBezTo>
                    <a:pt x="3069" y="2979"/>
                    <a:pt x="134" y="3345"/>
                    <a:pt x="1001" y="5547"/>
                  </a:cubicBezTo>
                  <a:cubicBezTo>
                    <a:pt x="1001" y="5547"/>
                    <a:pt x="0" y="7548"/>
                    <a:pt x="1101" y="8783"/>
                  </a:cubicBezTo>
                  <a:cubicBezTo>
                    <a:pt x="1101" y="8783"/>
                    <a:pt x="134" y="10484"/>
                    <a:pt x="1602" y="11618"/>
                  </a:cubicBezTo>
                  <a:cubicBezTo>
                    <a:pt x="3069" y="12719"/>
                    <a:pt x="8273" y="15554"/>
                    <a:pt x="11842" y="16788"/>
                  </a:cubicBezTo>
                  <a:cubicBezTo>
                    <a:pt x="15445" y="18023"/>
                    <a:pt x="18881" y="20491"/>
                    <a:pt x="20615" y="20491"/>
                  </a:cubicBezTo>
                  <a:cubicBezTo>
                    <a:pt x="22350" y="20491"/>
                    <a:pt x="23818" y="15921"/>
                    <a:pt x="23717" y="15554"/>
                  </a:cubicBezTo>
                  <a:cubicBezTo>
                    <a:pt x="23584" y="15187"/>
                    <a:pt x="23351" y="11718"/>
                    <a:pt x="23351" y="11718"/>
                  </a:cubicBezTo>
                  <a:cubicBezTo>
                    <a:pt x="23351" y="11718"/>
                    <a:pt x="19148" y="9250"/>
                    <a:pt x="17413" y="7548"/>
                  </a:cubicBezTo>
                  <a:cubicBezTo>
                    <a:pt x="15678" y="5814"/>
                    <a:pt x="15645" y="1144"/>
                    <a:pt x="13210" y="110"/>
                  </a:cubicBezTo>
                  <a:cubicBezTo>
                    <a:pt x="13028" y="35"/>
                    <a:pt x="12867" y="1"/>
                    <a:pt x="12723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41066" y="3931453"/>
              <a:ext cx="359476" cy="334236"/>
            </a:xfrm>
            <a:custGeom>
              <a:rect b="b" l="l" r="r" t="t"/>
              <a:pathLst>
                <a:path extrusionOk="0" h="18579" w="19982">
                  <a:moveTo>
                    <a:pt x="12474" y="0"/>
                  </a:moveTo>
                  <a:cubicBezTo>
                    <a:pt x="8316" y="0"/>
                    <a:pt x="1468" y="5829"/>
                    <a:pt x="1468" y="5829"/>
                  </a:cubicBezTo>
                  <a:cubicBezTo>
                    <a:pt x="1468" y="5829"/>
                    <a:pt x="2469" y="11533"/>
                    <a:pt x="0" y="15970"/>
                  </a:cubicBezTo>
                  <a:cubicBezTo>
                    <a:pt x="0" y="15970"/>
                    <a:pt x="3385" y="18579"/>
                    <a:pt x="8306" y="18579"/>
                  </a:cubicBezTo>
                  <a:cubicBezTo>
                    <a:pt x="11676" y="18579"/>
                    <a:pt x="15765" y="17356"/>
                    <a:pt x="19981" y="13234"/>
                  </a:cubicBezTo>
                  <a:cubicBezTo>
                    <a:pt x="19981" y="13234"/>
                    <a:pt x="17513" y="9432"/>
                    <a:pt x="15311" y="2126"/>
                  </a:cubicBezTo>
                  <a:cubicBezTo>
                    <a:pt x="14838" y="586"/>
                    <a:pt x="13791" y="0"/>
                    <a:pt x="1247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99706" y="3165650"/>
              <a:ext cx="1003878" cy="900328"/>
            </a:xfrm>
            <a:custGeom>
              <a:rect b="b" l="l" r="r" t="t"/>
              <a:pathLst>
                <a:path extrusionOk="0" h="50046" w="55802">
                  <a:moveTo>
                    <a:pt x="29915" y="1"/>
                  </a:moveTo>
                  <a:cubicBezTo>
                    <a:pt x="24276" y="1"/>
                    <a:pt x="15473" y="5800"/>
                    <a:pt x="15473" y="5800"/>
                  </a:cubicBezTo>
                  <a:cubicBezTo>
                    <a:pt x="15292" y="5787"/>
                    <a:pt x="15109" y="5781"/>
                    <a:pt x="14925" y="5781"/>
                  </a:cubicBezTo>
                  <a:cubicBezTo>
                    <a:pt x="8416" y="5781"/>
                    <a:pt x="0" y="13800"/>
                    <a:pt x="2530" y="30084"/>
                  </a:cubicBezTo>
                  <a:cubicBezTo>
                    <a:pt x="5062" y="46375"/>
                    <a:pt x="15833" y="46596"/>
                    <a:pt x="16416" y="46596"/>
                  </a:cubicBezTo>
                  <a:cubicBezTo>
                    <a:pt x="16432" y="46596"/>
                    <a:pt x="16440" y="46596"/>
                    <a:pt x="16440" y="46596"/>
                  </a:cubicBezTo>
                  <a:cubicBezTo>
                    <a:pt x="16440" y="46596"/>
                    <a:pt x="16696" y="50046"/>
                    <a:pt x="23890" y="50046"/>
                  </a:cubicBezTo>
                  <a:cubicBezTo>
                    <a:pt x="26422" y="50046"/>
                    <a:pt x="29812" y="49619"/>
                    <a:pt x="34353" y="48464"/>
                  </a:cubicBezTo>
                  <a:cubicBezTo>
                    <a:pt x="55802" y="43060"/>
                    <a:pt x="47296" y="15007"/>
                    <a:pt x="47296" y="15007"/>
                  </a:cubicBezTo>
                  <a:cubicBezTo>
                    <a:pt x="47296" y="15007"/>
                    <a:pt x="50031" y="11938"/>
                    <a:pt x="45528" y="7701"/>
                  </a:cubicBezTo>
                  <a:cubicBezTo>
                    <a:pt x="43920" y="6177"/>
                    <a:pt x="42143" y="5689"/>
                    <a:pt x="40527" y="5689"/>
                  </a:cubicBezTo>
                  <a:cubicBezTo>
                    <a:pt x="37652" y="5689"/>
                    <a:pt x="35287" y="7234"/>
                    <a:pt x="35287" y="7234"/>
                  </a:cubicBezTo>
                  <a:cubicBezTo>
                    <a:pt x="35287" y="7234"/>
                    <a:pt x="37522" y="4065"/>
                    <a:pt x="32785" y="763"/>
                  </a:cubicBezTo>
                  <a:cubicBezTo>
                    <a:pt x="32012" y="226"/>
                    <a:pt x="31025" y="1"/>
                    <a:pt x="299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816678" y="4925065"/>
              <a:ext cx="839090" cy="457522"/>
            </a:xfrm>
            <a:custGeom>
              <a:rect b="b" l="l" r="r" t="t"/>
              <a:pathLst>
                <a:path extrusionOk="0" h="25432" w="46642">
                  <a:moveTo>
                    <a:pt x="5905" y="0"/>
                  </a:moveTo>
                  <a:cubicBezTo>
                    <a:pt x="467" y="3202"/>
                    <a:pt x="0" y="11108"/>
                    <a:pt x="0" y="11108"/>
                  </a:cubicBezTo>
                  <a:cubicBezTo>
                    <a:pt x="0" y="11108"/>
                    <a:pt x="20482" y="24951"/>
                    <a:pt x="33558" y="25418"/>
                  </a:cubicBezTo>
                  <a:cubicBezTo>
                    <a:pt x="33787" y="25427"/>
                    <a:pt x="34011" y="25431"/>
                    <a:pt x="34232" y="25431"/>
                  </a:cubicBezTo>
                  <a:cubicBezTo>
                    <a:pt x="46642" y="25431"/>
                    <a:pt x="45933" y="11842"/>
                    <a:pt x="45933" y="11842"/>
                  </a:cubicBezTo>
                  <a:cubicBezTo>
                    <a:pt x="33558" y="10608"/>
                    <a:pt x="5905" y="0"/>
                    <a:pt x="5905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69868" y="3931597"/>
              <a:ext cx="312666" cy="235291"/>
            </a:xfrm>
            <a:custGeom>
              <a:rect b="b" l="l" r="r" t="t"/>
              <a:pathLst>
                <a:path extrusionOk="0" h="13079" w="17380">
                  <a:moveTo>
                    <a:pt x="10876" y="0"/>
                  </a:moveTo>
                  <a:cubicBezTo>
                    <a:pt x="10134" y="0"/>
                    <a:pt x="9304" y="184"/>
                    <a:pt x="8440" y="484"/>
                  </a:cubicBezTo>
                  <a:lnTo>
                    <a:pt x="67" y="8390"/>
                  </a:lnTo>
                  <a:cubicBezTo>
                    <a:pt x="67" y="8957"/>
                    <a:pt x="34" y="9557"/>
                    <a:pt x="1" y="10224"/>
                  </a:cubicBezTo>
                  <a:cubicBezTo>
                    <a:pt x="401" y="10625"/>
                    <a:pt x="801" y="11058"/>
                    <a:pt x="1201" y="11292"/>
                  </a:cubicBezTo>
                  <a:cubicBezTo>
                    <a:pt x="2502" y="12059"/>
                    <a:pt x="4404" y="12493"/>
                    <a:pt x="5905" y="12726"/>
                  </a:cubicBezTo>
                  <a:cubicBezTo>
                    <a:pt x="7266" y="12940"/>
                    <a:pt x="8696" y="13078"/>
                    <a:pt x="10128" y="13078"/>
                  </a:cubicBezTo>
                  <a:cubicBezTo>
                    <a:pt x="12275" y="13078"/>
                    <a:pt x="14424" y="12766"/>
                    <a:pt x="16346" y="11926"/>
                  </a:cubicBezTo>
                  <a:cubicBezTo>
                    <a:pt x="16679" y="11792"/>
                    <a:pt x="17046" y="11592"/>
                    <a:pt x="17380" y="11425"/>
                  </a:cubicBezTo>
                  <a:cubicBezTo>
                    <a:pt x="16446" y="9624"/>
                    <a:pt x="15045" y="6488"/>
                    <a:pt x="13710" y="2118"/>
                  </a:cubicBezTo>
                  <a:cubicBezTo>
                    <a:pt x="13241" y="581"/>
                    <a:pt x="12197" y="0"/>
                    <a:pt x="10876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46630" y="3486612"/>
              <a:ext cx="649331" cy="636162"/>
            </a:xfrm>
            <a:custGeom>
              <a:rect b="b" l="l" r="r" t="t"/>
              <a:pathLst>
                <a:path extrusionOk="0" h="35362" w="36094">
                  <a:moveTo>
                    <a:pt x="9441" y="1"/>
                  </a:moveTo>
                  <a:cubicBezTo>
                    <a:pt x="5438" y="8007"/>
                    <a:pt x="1" y="12243"/>
                    <a:pt x="1" y="12243"/>
                  </a:cubicBezTo>
                  <a:cubicBezTo>
                    <a:pt x="1" y="12243"/>
                    <a:pt x="2808" y="35361"/>
                    <a:pt x="16769" y="35361"/>
                  </a:cubicBezTo>
                  <a:cubicBezTo>
                    <a:pt x="16839" y="35361"/>
                    <a:pt x="16909" y="35361"/>
                    <a:pt x="16980" y="35360"/>
                  </a:cubicBezTo>
                  <a:cubicBezTo>
                    <a:pt x="32090" y="35093"/>
                    <a:pt x="31590" y="19315"/>
                    <a:pt x="31590" y="19315"/>
                  </a:cubicBezTo>
                  <a:cubicBezTo>
                    <a:pt x="32791" y="18848"/>
                    <a:pt x="36093" y="17680"/>
                    <a:pt x="35126" y="13911"/>
                  </a:cubicBezTo>
                  <a:cubicBezTo>
                    <a:pt x="34295" y="10557"/>
                    <a:pt x="31404" y="10372"/>
                    <a:pt x="30777" y="10372"/>
                  </a:cubicBezTo>
                  <a:cubicBezTo>
                    <a:pt x="30699" y="10372"/>
                    <a:pt x="30656" y="10375"/>
                    <a:pt x="30656" y="10375"/>
                  </a:cubicBezTo>
                  <a:cubicBezTo>
                    <a:pt x="20282" y="9675"/>
                    <a:pt x="9441" y="1"/>
                    <a:pt x="944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1106514" y="3698517"/>
              <a:ext cx="62443" cy="97146"/>
            </a:xfrm>
            <a:custGeom>
              <a:rect b="b" l="l" r="r" t="t"/>
              <a:pathLst>
                <a:path extrusionOk="0" h="5400" w="3471">
                  <a:moveTo>
                    <a:pt x="1659" y="1"/>
                  </a:moveTo>
                  <a:cubicBezTo>
                    <a:pt x="1618" y="1"/>
                    <a:pt x="1576" y="10"/>
                    <a:pt x="1535" y="30"/>
                  </a:cubicBezTo>
                  <a:cubicBezTo>
                    <a:pt x="968" y="331"/>
                    <a:pt x="635" y="1064"/>
                    <a:pt x="401" y="1632"/>
                  </a:cubicBezTo>
                  <a:cubicBezTo>
                    <a:pt x="268" y="1932"/>
                    <a:pt x="134" y="2232"/>
                    <a:pt x="101" y="2566"/>
                  </a:cubicBezTo>
                  <a:cubicBezTo>
                    <a:pt x="34" y="2999"/>
                    <a:pt x="1" y="3399"/>
                    <a:pt x="68" y="3833"/>
                  </a:cubicBezTo>
                  <a:cubicBezTo>
                    <a:pt x="134" y="4233"/>
                    <a:pt x="268" y="4667"/>
                    <a:pt x="535" y="4967"/>
                  </a:cubicBezTo>
                  <a:cubicBezTo>
                    <a:pt x="823" y="5256"/>
                    <a:pt x="1214" y="5400"/>
                    <a:pt x="1611" y="5400"/>
                  </a:cubicBezTo>
                  <a:cubicBezTo>
                    <a:pt x="1720" y="5400"/>
                    <a:pt x="1828" y="5389"/>
                    <a:pt x="1936" y="5368"/>
                  </a:cubicBezTo>
                  <a:cubicBezTo>
                    <a:pt x="2870" y="5167"/>
                    <a:pt x="3270" y="4267"/>
                    <a:pt x="3403" y="3433"/>
                  </a:cubicBezTo>
                  <a:cubicBezTo>
                    <a:pt x="3437" y="3166"/>
                    <a:pt x="3470" y="2899"/>
                    <a:pt x="3303" y="2666"/>
                  </a:cubicBezTo>
                  <a:cubicBezTo>
                    <a:pt x="3170" y="2432"/>
                    <a:pt x="2970" y="2299"/>
                    <a:pt x="2703" y="2199"/>
                  </a:cubicBezTo>
                  <a:cubicBezTo>
                    <a:pt x="2543" y="2145"/>
                    <a:pt x="2377" y="2119"/>
                    <a:pt x="2213" y="2119"/>
                  </a:cubicBezTo>
                  <a:cubicBezTo>
                    <a:pt x="1966" y="2119"/>
                    <a:pt x="1722" y="2179"/>
                    <a:pt x="1502" y="2299"/>
                  </a:cubicBezTo>
                  <a:cubicBezTo>
                    <a:pt x="1469" y="2099"/>
                    <a:pt x="1469" y="1898"/>
                    <a:pt x="1502" y="1732"/>
                  </a:cubicBezTo>
                  <a:cubicBezTo>
                    <a:pt x="1569" y="1231"/>
                    <a:pt x="1802" y="798"/>
                    <a:pt x="1936" y="331"/>
                  </a:cubicBezTo>
                  <a:cubicBezTo>
                    <a:pt x="1962" y="144"/>
                    <a:pt x="1819" y="1"/>
                    <a:pt x="165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472044" y="3468154"/>
              <a:ext cx="784526" cy="280644"/>
            </a:xfrm>
            <a:custGeom>
              <a:rect b="b" l="l" r="r" t="t"/>
              <a:pathLst>
                <a:path extrusionOk="0" h="15600" w="43609">
                  <a:moveTo>
                    <a:pt x="14275" y="0"/>
                  </a:moveTo>
                  <a:cubicBezTo>
                    <a:pt x="14136" y="0"/>
                    <a:pt x="13985" y="62"/>
                    <a:pt x="13887" y="160"/>
                  </a:cubicBezTo>
                  <a:cubicBezTo>
                    <a:pt x="13453" y="693"/>
                    <a:pt x="13153" y="1394"/>
                    <a:pt x="12820" y="1994"/>
                  </a:cubicBezTo>
                  <a:cubicBezTo>
                    <a:pt x="12419" y="2762"/>
                    <a:pt x="11952" y="3495"/>
                    <a:pt x="11485" y="4196"/>
                  </a:cubicBezTo>
                  <a:cubicBezTo>
                    <a:pt x="10551" y="5597"/>
                    <a:pt x="9517" y="6898"/>
                    <a:pt x="8383" y="8132"/>
                  </a:cubicBezTo>
                  <a:cubicBezTo>
                    <a:pt x="6081" y="10600"/>
                    <a:pt x="3379" y="12735"/>
                    <a:pt x="544" y="14570"/>
                  </a:cubicBezTo>
                  <a:cubicBezTo>
                    <a:pt x="1" y="14913"/>
                    <a:pt x="315" y="15599"/>
                    <a:pt x="836" y="15599"/>
                  </a:cubicBezTo>
                  <a:cubicBezTo>
                    <a:pt x="923" y="15599"/>
                    <a:pt x="1016" y="15580"/>
                    <a:pt x="1111" y="15537"/>
                  </a:cubicBezTo>
                  <a:cubicBezTo>
                    <a:pt x="4547" y="13936"/>
                    <a:pt x="7482" y="11601"/>
                    <a:pt x="10018" y="8799"/>
                  </a:cubicBezTo>
                  <a:cubicBezTo>
                    <a:pt x="11252" y="7398"/>
                    <a:pt x="12386" y="5930"/>
                    <a:pt x="13387" y="4363"/>
                  </a:cubicBezTo>
                  <a:cubicBezTo>
                    <a:pt x="13620" y="3996"/>
                    <a:pt x="14187" y="3195"/>
                    <a:pt x="14621" y="2328"/>
                  </a:cubicBezTo>
                  <a:cubicBezTo>
                    <a:pt x="15088" y="3028"/>
                    <a:pt x="15888" y="3629"/>
                    <a:pt x="16455" y="4129"/>
                  </a:cubicBezTo>
                  <a:cubicBezTo>
                    <a:pt x="17523" y="5063"/>
                    <a:pt x="18657" y="5930"/>
                    <a:pt x="19825" y="6698"/>
                  </a:cubicBezTo>
                  <a:cubicBezTo>
                    <a:pt x="22193" y="8265"/>
                    <a:pt x="24795" y="9633"/>
                    <a:pt x="27497" y="10500"/>
                  </a:cubicBezTo>
                  <a:cubicBezTo>
                    <a:pt x="30160" y="11377"/>
                    <a:pt x="32980" y="11969"/>
                    <a:pt x="35775" y="11969"/>
                  </a:cubicBezTo>
                  <a:cubicBezTo>
                    <a:pt x="35851" y="11969"/>
                    <a:pt x="35927" y="11969"/>
                    <a:pt x="36003" y="11968"/>
                  </a:cubicBezTo>
                  <a:cubicBezTo>
                    <a:pt x="37471" y="11968"/>
                    <a:pt x="38938" y="11801"/>
                    <a:pt x="40306" y="11434"/>
                  </a:cubicBezTo>
                  <a:cubicBezTo>
                    <a:pt x="40940" y="11268"/>
                    <a:pt x="41573" y="11034"/>
                    <a:pt x="42141" y="10734"/>
                  </a:cubicBezTo>
                  <a:cubicBezTo>
                    <a:pt x="42908" y="10300"/>
                    <a:pt x="43108" y="9933"/>
                    <a:pt x="43475" y="9166"/>
                  </a:cubicBezTo>
                  <a:cubicBezTo>
                    <a:pt x="43608" y="8899"/>
                    <a:pt x="43441" y="8499"/>
                    <a:pt x="43108" y="8499"/>
                  </a:cubicBezTo>
                  <a:cubicBezTo>
                    <a:pt x="43059" y="8504"/>
                    <a:pt x="43011" y="8506"/>
                    <a:pt x="42963" y="8506"/>
                  </a:cubicBezTo>
                  <a:cubicBezTo>
                    <a:pt x="42734" y="8506"/>
                    <a:pt x="42519" y="8459"/>
                    <a:pt x="42306" y="8459"/>
                  </a:cubicBezTo>
                  <a:cubicBezTo>
                    <a:pt x="42262" y="8459"/>
                    <a:pt x="42218" y="8461"/>
                    <a:pt x="42174" y="8466"/>
                  </a:cubicBezTo>
                  <a:cubicBezTo>
                    <a:pt x="41840" y="8499"/>
                    <a:pt x="41507" y="8666"/>
                    <a:pt x="41173" y="8799"/>
                  </a:cubicBezTo>
                  <a:cubicBezTo>
                    <a:pt x="40606" y="9033"/>
                    <a:pt x="40039" y="9233"/>
                    <a:pt x="39439" y="9400"/>
                  </a:cubicBezTo>
                  <a:cubicBezTo>
                    <a:pt x="38171" y="9767"/>
                    <a:pt x="36870" y="9867"/>
                    <a:pt x="35569" y="9867"/>
                  </a:cubicBezTo>
                  <a:cubicBezTo>
                    <a:pt x="32901" y="9867"/>
                    <a:pt x="30265" y="9333"/>
                    <a:pt x="27730" y="8499"/>
                  </a:cubicBezTo>
                  <a:cubicBezTo>
                    <a:pt x="25228" y="7698"/>
                    <a:pt x="22893" y="6664"/>
                    <a:pt x="20659" y="5263"/>
                  </a:cubicBezTo>
                  <a:cubicBezTo>
                    <a:pt x="19524" y="4496"/>
                    <a:pt x="18424" y="3662"/>
                    <a:pt x="17356" y="2795"/>
                  </a:cubicBezTo>
                  <a:cubicBezTo>
                    <a:pt x="16656" y="2194"/>
                    <a:pt x="15955" y="1227"/>
                    <a:pt x="15054" y="927"/>
                  </a:cubicBezTo>
                  <a:cubicBezTo>
                    <a:pt x="15088" y="493"/>
                    <a:pt x="14921" y="160"/>
                    <a:pt x="14421" y="26"/>
                  </a:cubicBezTo>
                  <a:cubicBezTo>
                    <a:pt x="14376" y="8"/>
                    <a:pt x="14327" y="0"/>
                    <a:pt x="1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92031" y="3402274"/>
              <a:ext cx="192403" cy="227897"/>
            </a:xfrm>
            <a:custGeom>
              <a:rect b="b" l="l" r="r" t="t"/>
              <a:pathLst>
                <a:path extrusionOk="0" h="12668" w="10695">
                  <a:moveTo>
                    <a:pt x="10464" y="0"/>
                  </a:moveTo>
                  <a:cubicBezTo>
                    <a:pt x="10382" y="0"/>
                    <a:pt x="10295" y="38"/>
                    <a:pt x="10241" y="119"/>
                  </a:cubicBezTo>
                  <a:cubicBezTo>
                    <a:pt x="9874" y="686"/>
                    <a:pt x="9507" y="1220"/>
                    <a:pt x="9173" y="1854"/>
                  </a:cubicBezTo>
                  <a:cubicBezTo>
                    <a:pt x="8873" y="2487"/>
                    <a:pt x="8606" y="3088"/>
                    <a:pt x="8273" y="3722"/>
                  </a:cubicBezTo>
                  <a:cubicBezTo>
                    <a:pt x="7639" y="4889"/>
                    <a:pt x="6872" y="6023"/>
                    <a:pt x="6004" y="7057"/>
                  </a:cubicBezTo>
                  <a:cubicBezTo>
                    <a:pt x="5104" y="8091"/>
                    <a:pt x="4170" y="9059"/>
                    <a:pt x="3136" y="9926"/>
                  </a:cubicBezTo>
                  <a:cubicBezTo>
                    <a:pt x="2102" y="10793"/>
                    <a:pt x="867" y="11527"/>
                    <a:pt x="34" y="12561"/>
                  </a:cubicBezTo>
                  <a:cubicBezTo>
                    <a:pt x="5" y="12590"/>
                    <a:pt x="1" y="12668"/>
                    <a:pt x="43" y="12668"/>
                  </a:cubicBezTo>
                  <a:cubicBezTo>
                    <a:pt x="50" y="12668"/>
                    <a:pt x="58" y="12666"/>
                    <a:pt x="67" y="12661"/>
                  </a:cubicBezTo>
                  <a:cubicBezTo>
                    <a:pt x="801" y="12628"/>
                    <a:pt x="1334" y="12394"/>
                    <a:pt x="1968" y="12094"/>
                  </a:cubicBezTo>
                  <a:cubicBezTo>
                    <a:pt x="2602" y="11761"/>
                    <a:pt x="3202" y="11394"/>
                    <a:pt x="3803" y="10960"/>
                  </a:cubicBezTo>
                  <a:cubicBezTo>
                    <a:pt x="4970" y="10059"/>
                    <a:pt x="6071" y="9059"/>
                    <a:pt x="7005" y="7958"/>
                  </a:cubicBezTo>
                  <a:cubicBezTo>
                    <a:pt x="7939" y="6857"/>
                    <a:pt x="8740" y="5656"/>
                    <a:pt x="9440" y="4389"/>
                  </a:cubicBezTo>
                  <a:cubicBezTo>
                    <a:pt x="9807" y="3722"/>
                    <a:pt x="10141" y="3054"/>
                    <a:pt x="10374" y="2354"/>
                  </a:cubicBezTo>
                  <a:cubicBezTo>
                    <a:pt x="10641" y="1653"/>
                    <a:pt x="10674" y="953"/>
                    <a:pt x="10674" y="219"/>
                  </a:cubicBezTo>
                  <a:cubicBezTo>
                    <a:pt x="10694" y="80"/>
                    <a:pt x="10585" y="0"/>
                    <a:pt x="10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93956" y="3351974"/>
              <a:ext cx="158114" cy="204366"/>
            </a:xfrm>
            <a:custGeom>
              <a:rect b="b" l="l" r="r" t="t"/>
              <a:pathLst>
                <a:path extrusionOk="0" h="11360" w="8789">
                  <a:moveTo>
                    <a:pt x="8564" y="1"/>
                  </a:moveTo>
                  <a:cubicBezTo>
                    <a:pt x="8505" y="1"/>
                    <a:pt x="8445" y="34"/>
                    <a:pt x="8399" y="113"/>
                  </a:cubicBezTo>
                  <a:cubicBezTo>
                    <a:pt x="7765" y="1114"/>
                    <a:pt x="7165" y="2114"/>
                    <a:pt x="6565" y="3149"/>
                  </a:cubicBezTo>
                  <a:cubicBezTo>
                    <a:pt x="5998" y="4149"/>
                    <a:pt x="5364" y="5117"/>
                    <a:pt x="4697" y="6017"/>
                  </a:cubicBezTo>
                  <a:cubicBezTo>
                    <a:pt x="3996" y="6985"/>
                    <a:pt x="3229" y="7852"/>
                    <a:pt x="2428" y="8686"/>
                  </a:cubicBezTo>
                  <a:cubicBezTo>
                    <a:pt x="1995" y="9119"/>
                    <a:pt x="1594" y="9553"/>
                    <a:pt x="1194" y="9953"/>
                  </a:cubicBezTo>
                  <a:cubicBezTo>
                    <a:pt x="794" y="10320"/>
                    <a:pt x="360" y="10654"/>
                    <a:pt x="60" y="11154"/>
                  </a:cubicBezTo>
                  <a:cubicBezTo>
                    <a:pt x="0" y="11244"/>
                    <a:pt x="100" y="11360"/>
                    <a:pt x="194" y="11360"/>
                  </a:cubicBezTo>
                  <a:cubicBezTo>
                    <a:pt x="205" y="11360"/>
                    <a:pt x="216" y="11358"/>
                    <a:pt x="227" y="11354"/>
                  </a:cubicBezTo>
                  <a:cubicBezTo>
                    <a:pt x="794" y="11188"/>
                    <a:pt x="1261" y="10854"/>
                    <a:pt x="1728" y="10520"/>
                  </a:cubicBezTo>
                  <a:cubicBezTo>
                    <a:pt x="2195" y="10154"/>
                    <a:pt x="2662" y="9787"/>
                    <a:pt x="3095" y="9386"/>
                  </a:cubicBezTo>
                  <a:cubicBezTo>
                    <a:pt x="3996" y="8552"/>
                    <a:pt x="4797" y="7652"/>
                    <a:pt x="5564" y="6684"/>
                  </a:cubicBezTo>
                  <a:cubicBezTo>
                    <a:pt x="6298" y="5750"/>
                    <a:pt x="6965" y="4750"/>
                    <a:pt x="7565" y="3716"/>
                  </a:cubicBezTo>
                  <a:cubicBezTo>
                    <a:pt x="8166" y="2615"/>
                    <a:pt x="8566" y="1514"/>
                    <a:pt x="8766" y="280"/>
                  </a:cubicBezTo>
                  <a:cubicBezTo>
                    <a:pt x="8788" y="126"/>
                    <a:pt x="8679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35327" y="3386623"/>
              <a:ext cx="490461" cy="191593"/>
            </a:xfrm>
            <a:custGeom>
              <a:rect b="b" l="l" r="r" t="t"/>
              <a:pathLst>
                <a:path extrusionOk="0" h="10650" w="27263">
                  <a:moveTo>
                    <a:pt x="163" y="0"/>
                  </a:moveTo>
                  <a:cubicBezTo>
                    <a:pt x="89" y="0"/>
                    <a:pt x="1" y="78"/>
                    <a:pt x="53" y="155"/>
                  </a:cubicBezTo>
                  <a:cubicBezTo>
                    <a:pt x="2855" y="4492"/>
                    <a:pt x="7658" y="6927"/>
                    <a:pt x="12428" y="8428"/>
                  </a:cubicBezTo>
                  <a:cubicBezTo>
                    <a:pt x="14997" y="9262"/>
                    <a:pt x="17632" y="10096"/>
                    <a:pt x="20300" y="10462"/>
                  </a:cubicBezTo>
                  <a:cubicBezTo>
                    <a:pt x="21037" y="10579"/>
                    <a:pt x="21774" y="10650"/>
                    <a:pt x="22510" y="10650"/>
                  </a:cubicBezTo>
                  <a:cubicBezTo>
                    <a:pt x="23041" y="10650"/>
                    <a:pt x="23572" y="10613"/>
                    <a:pt x="24103" y="10529"/>
                  </a:cubicBezTo>
                  <a:cubicBezTo>
                    <a:pt x="25404" y="10329"/>
                    <a:pt x="26371" y="9762"/>
                    <a:pt x="27105" y="8661"/>
                  </a:cubicBezTo>
                  <a:cubicBezTo>
                    <a:pt x="27262" y="8441"/>
                    <a:pt x="27034" y="8191"/>
                    <a:pt x="26784" y="8191"/>
                  </a:cubicBezTo>
                  <a:cubicBezTo>
                    <a:pt x="26769" y="8191"/>
                    <a:pt x="26754" y="8192"/>
                    <a:pt x="26738" y="8194"/>
                  </a:cubicBezTo>
                  <a:cubicBezTo>
                    <a:pt x="25182" y="8497"/>
                    <a:pt x="23668" y="8743"/>
                    <a:pt x="22123" y="8743"/>
                  </a:cubicBezTo>
                  <a:cubicBezTo>
                    <a:pt x="21284" y="8743"/>
                    <a:pt x="20436" y="8671"/>
                    <a:pt x="19567" y="8494"/>
                  </a:cubicBezTo>
                  <a:cubicBezTo>
                    <a:pt x="17232" y="8061"/>
                    <a:pt x="14897" y="7360"/>
                    <a:pt x="12595" y="6660"/>
                  </a:cubicBezTo>
                  <a:cubicBezTo>
                    <a:pt x="8058" y="5259"/>
                    <a:pt x="3555" y="3591"/>
                    <a:pt x="219" y="22"/>
                  </a:cubicBezTo>
                  <a:cubicBezTo>
                    <a:pt x="204" y="7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91564" y="3329864"/>
              <a:ext cx="415299" cy="155272"/>
            </a:xfrm>
            <a:custGeom>
              <a:rect b="b" l="l" r="r" t="t"/>
              <a:pathLst>
                <a:path extrusionOk="0" h="8631" w="23085">
                  <a:moveTo>
                    <a:pt x="91" y="1"/>
                  </a:moveTo>
                  <a:cubicBezTo>
                    <a:pt x="21" y="1"/>
                    <a:pt x="0" y="79"/>
                    <a:pt x="29" y="108"/>
                  </a:cubicBezTo>
                  <a:cubicBezTo>
                    <a:pt x="2731" y="3477"/>
                    <a:pt x="6734" y="5779"/>
                    <a:pt x="10770" y="7146"/>
                  </a:cubicBezTo>
                  <a:cubicBezTo>
                    <a:pt x="12805" y="7847"/>
                    <a:pt x="14873" y="8314"/>
                    <a:pt x="17008" y="8547"/>
                  </a:cubicBezTo>
                  <a:cubicBezTo>
                    <a:pt x="17525" y="8597"/>
                    <a:pt x="18050" y="8631"/>
                    <a:pt x="18580" y="8631"/>
                  </a:cubicBezTo>
                  <a:cubicBezTo>
                    <a:pt x="19109" y="8631"/>
                    <a:pt x="19643" y="8597"/>
                    <a:pt x="20177" y="8514"/>
                  </a:cubicBezTo>
                  <a:cubicBezTo>
                    <a:pt x="21344" y="8314"/>
                    <a:pt x="22011" y="7947"/>
                    <a:pt x="22778" y="7046"/>
                  </a:cubicBezTo>
                  <a:cubicBezTo>
                    <a:pt x="23084" y="6710"/>
                    <a:pt x="22857" y="6233"/>
                    <a:pt x="22458" y="6233"/>
                  </a:cubicBezTo>
                  <a:cubicBezTo>
                    <a:pt x="22421" y="6233"/>
                    <a:pt x="22384" y="6237"/>
                    <a:pt x="22345" y="6246"/>
                  </a:cubicBezTo>
                  <a:cubicBezTo>
                    <a:pt x="21878" y="6379"/>
                    <a:pt x="21344" y="6379"/>
                    <a:pt x="20877" y="6512"/>
                  </a:cubicBezTo>
                  <a:cubicBezTo>
                    <a:pt x="20410" y="6612"/>
                    <a:pt x="19976" y="6713"/>
                    <a:pt x="19509" y="6779"/>
                  </a:cubicBezTo>
                  <a:cubicBezTo>
                    <a:pt x="19118" y="6821"/>
                    <a:pt x="18721" y="6840"/>
                    <a:pt x="18326" y="6840"/>
                  </a:cubicBezTo>
                  <a:cubicBezTo>
                    <a:pt x="17777" y="6840"/>
                    <a:pt x="17231" y="6804"/>
                    <a:pt x="16707" y="6746"/>
                  </a:cubicBezTo>
                  <a:cubicBezTo>
                    <a:pt x="14673" y="6512"/>
                    <a:pt x="12671" y="6045"/>
                    <a:pt x="10770" y="5412"/>
                  </a:cubicBezTo>
                  <a:cubicBezTo>
                    <a:pt x="6934" y="4111"/>
                    <a:pt x="3531" y="2143"/>
                    <a:pt x="129" y="8"/>
                  </a:cubicBezTo>
                  <a:cubicBezTo>
                    <a:pt x="115" y="3"/>
                    <a:pt x="10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01619" y="3770783"/>
              <a:ext cx="73615" cy="127405"/>
            </a:xfrm>
            <a:custGeom>
              <a:rect b="b" l="l" r="r" t="t"/>
              <a:pathLst>
                <a:path extrusionOk="0" h="7082" w="4092">
                  <a:moveTo>
                    <a:pt x="357" y="0"/>
                  </a:moveTo>
                  <a:cubicBezTo>
                    <a:pt x="287" y="0"/>
                    <a:pt x="223" y="51"/>
                    <a:pt x="201" y="116"/>
                  </a:cubicBezTo>
                  <a:cubicBezTo>
                    <a:pt x="1" y="717"/>
                    <a:pt x="201" y="1451"/>
                    <a:pt x="401" y="2018"/>
                  </a:cubicBezTo>
                  <a:cubicBezTo>
                    <a:pt x="635" y="2685"/>
                    <a:pt x="902" y="3352"/>
                    <a:pt x="1202" y="3986"/>
                  </a:cubicBezTo>
                  <a:cubicBezTo>
                    <a:pt x="1802" y="5187"/>
                    <a:pt x="2603" y="6321"/>
                    <a:pt x="3770" y="7055"/>
                  </a:cubicBezTo>
                  <a:cubicBezTo>
                    <a:pt x="3801" y="7073"/>
                    <a:pt x="3832" y="7081"/>
                    <a:pt x="3862" y="7081"/>
                  </a:cubicBezTo>
                  <a:cubicBezTo>
                    <a:pt x="3991" y="7081"/>
                    <a:pt x="4091" y="6924"/>
                    <a:pt x="4037" y="6788"/>
                  </a:cubicBezTo>
                  <a:cubicBezTo>
                    <a:pt x="3470" y="5654"/>
                    <a:pt x="2736" y="4553"/>
                    <a:pt x="2136" y="3419"/>
                  </a:cubicBezTo>
                  <a:cubicBezTo>
                    <a:pt x="1836" y="2885"/>
                    <a:pt x="1569" y="2318"/>
                    <a:pt x="1335" y="1717"/>
                  </a:cubicBezTo>
                  <a:cubicBezTo>
                    <a:pt x="1135" y="1150"/>
                    <a:pt x="902" y="483"/>
                    <a:pt x="468" y="50"/>
                  </a:cubicBezTo>
                  <a:cubicBezTo>
                    <a:pt x="433" y="15"/>
                    <a:pt x="394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180507" y="3705803"/>
              <a:ext cx="65250" cy="213883"/>
            </a:xfrm>
            <a:custGeom>
              <a:rect b="b" l="l" r="r" t="t"/>
              <a:pathLst>
                <a:path extrusionOk="0" h="11889" w="3627">
                  <a:moveTo>
                    <a:pt x="3260" y="1"/>
                  </a:moveTo>
                  <a:cubicBezTo>
                    <a:pt x="3235" y="1"/>
                    <a:pt x="3210" y="9"/>
                    <a:pt x="3193" y="26"/>
                  </a:cubicBezTo>
                  <a:cubicBezTo>
                    <a:pt x="2993" y="426"/>
                    <a:pt x="2993" y="860"/>
                    <a:pt x="2926" y="1293"/>
                  </a:cubicBezTo>
                  <a:cubicBezTo>
                    <a:pt x="2893" y="1794"/>
                    <a:pt x="2793" y="2294"/>
                    <a:pt x="2726" y="2794"/>
                  </a:cubicBezTo>
                  <a:cubicBezTo>
                    <a:pt x="2526" y="3828"/>
                    <a:pt x="2259" y="4829"/>
                    <a:pt x="1992" y="5830"/>
                  </a:cubicBezTo>
                  <a:cubicBezTo>
                    <a:pt x="1459" y="7831"/>
                    <a:pt x="391" y="9666"/>
                    <a:pt x="24" y="11667"/>
                  </a:cubicBezTo>
                  <a:cubicBezTo>
                    <a:pt x="0" y="11786"/>
                    <a:pt x="96" y="11889"/>
                    <a:pt x="201" y="11889"/>
                  </a:cubicBezTo>
                  <a:cubicBezTo>
                    <a:pt x="243" y="11889"/>
                    <a:pt x="286" y="11872"/>
                    <a:pt x="324" y="11834"/>
                  </a:cubicBezTo>
                  <a:cubicBezTo>
                    <a:pt x="1992" y="10500"/>
                    <a:pt x="2693" y="8165"/>
                    <a:pt x="3193" y="6163"/>
                  </a:cubicBezTo>
                  <a:cubicBezTo>
                    <a:pt x="3460" y="5129"/>
                    <a:pt x="3560" y="4062"/>
                    <a:pt x="3593" y="2994"/>
                  </a:cubicBezTo>
                  <a:cubicBezTo>
                    <a:pt x="3627" y="2461"/>
                    <a:pt x="3627" y="1927"/>
                    <a:pt x="3593" y="1393"/>
                  </a:cubicBezTo>
                  <a:cubicBezTo>
                    <a:pt x="3560" y="926"/>
                    <a:pt x="3560" y="426"/>
                    <a:pt x="3327" y="26"/>
                  </a:cubicBezTo>
                  <a:cubicBezTo>
                    <a:pt x="3310" y="9"/>
                    <a:pt x="3285" y="1"/>
                    <a:pt x="3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151094" y="3828747"/>
              <a:ext cx="26859" cy="58270"/>
            </a:xfrm>
            <a:custGeom>
              <a:rect b="b" l="l" r="r" t="t"/>
              <a:pathLst>
                <a:path extrusionOk="0" h="3239" w="1493">
                  <a:moveTo>
                    <a:pt x="1294" y="0"/>
                  </a:moveTo>
                  <a:cubicBezTo>
                    <a:pt x="1259" y="0"/>
                    <a:pt x="1222" y="18"/>
                    <a:pt x="1192" y="63"/>
                  </a:cubicBezTo>
                  <a:cubicBezTo>
                    <a:pt x="1092" y="163"/>
                    <a:pt x="1025" y="263"/>
                    <a:pt x="959" y="397"/>
                  </a:cubicBezTo>
                  <a:cubicBezTo>
                    <a:pt x="925" y="530"/>
                    <a:pt x="892" y="630"/>
                    <a:pt x="825" y="764"/>
                  </a:cubicBezTo>
                  <a:cubicBezTo>
                    <a:pt x="725" y="997"/>
                    <a:pt x="659" y="1264"/>
                    <a:pt x="558" y="1531"/>
                  </a:cubicBezTo>
                  <a:cubicBezTo>
                    <a:pt x="458" y="1764"/>
                    <a:pt x="325" y="1998"/>
                    <a:pt x="258" y="2265"/>
                  </a:cubicBezTo>
                  <a:cubicBezTo>
                    <a:pt x="192" y="2532"/>
                    <a:pt x="91" y="2765"/>
                    <a:pt x="25" y="3032"/>
                  </a:cubicBezTo>
                  <a:cubicBezTo>
                    <a:pt x="1" y="3153"/>
                    <a:pt x="99" y="3239"/>
                    <a:pt x="193" y="3239"/>
                  </a:cubicBezTo>
                  <a:cubicBezTo>
                    <a:pt x="229" y="3239"/>
                    <a:pt x="264" y="3226"/>
                    <a:pt x="292" y="3199"/>
                  </a:cubicBezTo>
                  <a:cubicBezTo>
                    <a:pt x="392" y="3099"/>
                    <a:pt x="525" y="3032"/>
                    <a:pt x="592" y="2932"/>
                  </a:cubicBezTo>
                  <a:cubicBezTo>
                    <a:pt x="692" y="2799"/>
                    <a:pt x="792" y="2698"/>
                    <a:pt x="859" y="2565"/>
                  </a:cubicBezTo>
                  <a:cubicBezTo>
                    <a:pt x="1059" y="2332"/>
                    <a:pt x="1126" y="2031"/>
                    <a:pt x="1259" y="1764"/>
                  </a:cubicBezTo>
                  <a:cubicBezTo>
                    <a:pt x="1359" y="1464"/>
                    <a:pt x="1426" y="1197"/>
                    <a:pt x="1459" y="897"/>
                  </a:cubicBezTo>
                  <a:cubicBezTo>
                    <a:pt x="1492" y="764"/>
                    <a:pt x="1492" y="630"/>
                    <a:pt x="1492" y="497"/>
                  </a:cubicBezTo>
                  <a:cubicBezTo>
                    <a:pt x="1492" y="330"/>
                    <a:pt x="1459" y="230"/>
                    <a:pt x="1392" y="63"/>
                  </a:cubicBezTo>
                  <a:cubicBezTo>
                    <a:pt x="1374" y="27"/>
                    <a:pt x="1336" y="0"/>
                    <a:pt x="1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732809" y="4152264"/>
              <a:ext cx="381892" cy="133000"/>
            </a:xfrm>
            <a:custGeom>
              <a:rect b="b" l="l" r="r" t="t"/>
              <a:pathLst>
                <a:path extrusionOk="0" h="7393" w="21228">
                  <a:moveTo>
                    <a:pt x="20680" y="1"/>
                  </a:moveTo>
                  <a:cubicBezTo>
                    <a:pt x="20603" y="1"/>
                    <a:pt x="20522" y="19"/>
                    <a:pt x="20440" y="60"/>
                  </a:cubicBezTo>
                  <a:cubicBezTo>
                    <a:pt x="19606" y="493"/>
                    <a:pt x="19139" y="1094"/>
                    <a:pt x="18406" y="1661"/>
                  </a:cubicBezTo>
                  <a:cubicBezTo>
                    <a:pt x="17772" y="2161"/>
                    <a:pt x="17071" y="2695"/>
                    <a:pt x="16371" y="3129"/>
                  </a:cubicBezTo>
                  <a:cubicBezTo>
                    <a:pt x="14870" y="4129"/>
                    <a:pt x="13202" y="4797"/>
                    <a:pt x="11434" y="5130"/>
                  </a:cubicBezTo>
                  <a:cubicBezTo>
                    <a:pt x="10681" y="5283"/>
                    <a:pt x="9911" y="5355"/>
                    <a:pt x="9138" y="5355"/>
                  </a:cubicBezTo>
                  <a:cubicBezTo>
                    <a:pt x="8061" y="5355"/>
                    <a:pt x="6979" y="5216"/>
                    <a:pt x="5930" y="4963"/>
                  </a:cubicBezTo>
                  <a:cubicBezTo>
                    <a:pt x="5029" y="4730"/>
                    <a:pt x="4195" y="4430"/>
                    <a:pt x="3361" y="4029"/>
                  </a:cubicBezTo>
                  <a:cubicBezTo>
                    <a:pt x="2561" y="3629"/>
                    <a:pt x="1760" y="2995"/>
                    <a:pt x="860" y="2895"/>
                  </a:cubicBezTo>
                  <a:cubicBezTo>
                    <a:pt x="834" y="2892"/>
                    <a:pt x="808" y="2891"/>
                    <a:pt x="784" y="2891"/>
                  </a:cubicBezTo>
                  <a:cubicBezTo>
                    <a:pt x="207" y="2891"/>
                    <a:pt x="1" y="3615"/>
                    <a:pt x="193" y="4063"/>
                  </a:cubicBezTo>
                  <a:cubicBezTo>
                    <a:pt x="593" y="4897"/>
                    <a:pt x="1727" y="5397"/>
                    <a:pt x="2528" y="5797"/>
                  </a:cubicBezTo>
                  <a:cubicBezTo>
                    <a:pt x="3495" y="6264"/>
                    <a:pt x="4496" y="6665"/>
                    <a:pt x="5563" y="6931"/>
                  </a:cubicBezTo>
                  <a:cubicBezTo>
                    <a:pt x="6803" y="7236"/>
                    <a:pt x="8093" y="7393"/>
                    <a:pt x="9380" y="7393"/>
                  </a:cubicBezTo>
                  <a:cubicBezTo>
                    <a:pt x="10204" y="7393"/>
                    <a:pt x="11027" y="7328"/>
                    <a:pt x="11834" y="7198"/>
                  </a:cubicBezTo>
                  <a:cubicBezTo>
                    <a:pt x="13802" y="6898"/>
                    <a:pt x="15670" y="6164"/>
                    <a:pt x="17338" y="5097"/>
                  </a:cubicBezTo>
                  <a:cubicBezTo>
                    <a:pt x="18873" y="4096"/>
                    <a:pt x="20841" y="2528"/>
                    <a:pt x="21174" y="660"/>
                  </a:cubicBezTo>
                  <a:cubicBezTo>
                    <a:pt x="21227" y="288"/>
                    <a:pt x="20984" y="1"/>
                    <a:pt x="20680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807683" y="4580698"/>
              <a:ext cx="648719" cy="816278"/>
            </a:xfrm>
            <a:custGeom>
              <a:rect b="b" l="l" r="r" t="t"/>
              <a:pathLst>
                <a:path extrusionOk="0" h="45374" w="36060">
                  <a:moveTo>
                    <a:pt x="30032" y="1"/>
                  </a:moveTo>
                  <a:cubicBezTo>
                    <a:pt x="29942" y="1"/>
                    <a:pt x="29855" y="73"/>
                    <a:pt x="29855" y="195"/>
                  </a:cubicBezTo>
                  <a:cubicBezTo>
                    <a:pt x="29721" y="1296"/>
                    <a:pt x="29921" y="2363"/>
                    <a:pt x="30088" y="3431"/>
                  </a:cubicBezTo>
                  <a:cubicBezTo>
                    <a:pt x="30222" y="4598"/>
                    <a:pt x="30355" y="5733"/>
                    <a:pt x="30489" y="6900"/>
                  </a:cubicBezTo>
                  <a:cubicBezTo>
                    <a:pt x="30722" y="9168"/>
                    <a:pt x="30922" y="11437"/>
                    <a:pt x="31022" y="13705"/>
                  </a:cubicBezTo>
                  <a:cubicBezTo>
                    <a:pt x="31089" y="15907"/>
                    <a:pt x="31122" y="18108"/>
                    <a:pt x="31089" y="20343"/>
                  </a:cubicBezTo>
                  <a:cubicBezTo>
                    <a:pt x="31056" y="21511"/>
                    <a:pt x="30989" y="22678"/>
                    <a:pt x="30956" y="23846"/>
                  </a:cubicBezTo>
                  <a:cubicBezTo>
                    <a:pt x="30922" y="24413"/>
                    <a:pt x="30789" y="25113"/>
                    <a:pt x="30855" y="25747"/>
                  </a:cubicBezTo>
                  <a:cubicBezTo>
                    <a:pt x="29755" y="25413"/>
                    <a:pt x="28687" y="25080"/>
                    <a:pt x="27586" y="24746"/>
                  </a:cubicBezTo>
                  <a:cubicBezTo>
                    <a:pt x="24418" y="23779"/>
                    <a:pt x="21249" y="22745"/>
                    <a:pt x="18046" y="21844"/>
                  </a:cubicBezTo>
                  <a:cubicBezTo>
                    <a:pt x="14944" y="20943"/>
                    <a:pt x="11775" y="20076"/>
                    <a:pt x="8673" y="19109"/>
                  </a:cubicBezTo>
                  <a:cubicBezTo>
                    <a:pt x="7977" y="18890"/>
                    <a:pt x="7245" y="18636"/>
                    <a:pt x="6541" y="18636"/>
                  </a:cubicBezTo>
                  <a:cubicBezTo>
                    <a:pt x="6065" y="18636"/>
                    <a:pt x="5601" y="18752"/>
                    <a:pt x="5170" y="19075"/>
                  </a:cubicBezTo>
                  <a:cubicBezTo>
                    <a:pt x="4236" y="19776"/>
                    <a:pt x="3569" y="21010"/>
                    <a:pt x="3002" y="21978"/>
                  </a:cubicBezTo>
                  <a:cubicBezTo>
                    <a:pt x="2202" y="23245"/>
                    <a:pt x="1535" y="24646"/>
                    <a:pt x="1034" y="26047"/>
                  </a:cubicBezTo>
                  <a:cubicBezTo>
                    <a:pt x="534" y="27481"/>
                    <a:pt x="0" y="29083"/>
                    <a:pt x="33" y="30617"/>
                  </a:cubicBezTo>
                  <a:cubicBezTo>
                    <a:pt x="33" y="30650"/>
                    <a:pt x="67" y="30684"/>
                    <a:pt x="67" y="30717"/>
                  </a:cubicBezTo>
                  <a:cubicBezTo>
                    <a:pt x="33" y="30851"/>
                    <a:pt x="33" y="31017"/>
                    <a:pt x="100" y="31151"/>
                  </a:cubicBezTo>
                  <a:cubicBezTo>
                    <a:pt x="834" y="32285"/>
                    <a:pt x="2368" y="33085"/>
                    <a:pt x="3469" y="33753"/>
                  </a:cubicBezTo>
                  <a:cubicBezTo>
                    <a:pt x="4804" y="34553"/>
                    <a:pt x="6205" y="35220"/>
                    <a:pt x="7606" y="35921"/>
                  </a:cubicBezTo>
                  <a:cubicBezTo>
                    <a:pt x="10774" y="37489"/>
                    <a:pt x="13910" y="39123"/>
                    <a:pt x="17079" y="40724"/>
                  </a:cubicBezTo>
                  <a:cubicBezTo>
                    <a:pt x="20081" y="42192"/>
                    <a:pt x="23117" y="43526"/>
                    <a:pt x="26352" y="44327"/>
                  </a:cubicBezTo>
                  <a:cubicBezTo>
                    <a:pt x="27953" y="44761"/>
                    <a:pt x="29555" y="45061"/>
                    <a:pt x="31189" y="45261"/>
                  </a:cubicBezTo>
                  <a:cubicBezTo>
                    <a:pt x="31839" y="45336"/>
                    <a:pt x="32452" y="45373"/>
                    <a:pt x="33070" y="45373"/>
                  </a:cubicBezTo>
                  <a:cubicBezTo>
                    <a:pt x="33276" y="45373"/>
                    <a:pt x="33482" y="45369"/>
                    <a:pt x="33691" y="45361"/>
                  </a:cubicBezTo>
                  <a:cubicBezTo>
                    <a:pt x="34091" y="45328"/>
                    <a:pt x="34425" y="45294"/>
                    <a:pt x="34792" y="45161"/>
                  </a:cubicBezTo>
                  <a:cubicBezTo>
                    <a:pt x="35125" y="45061"/>
                    <a:pt x="35392" y="44794"/>
                    <a:pt x="35726" y="44727"/>
                  </a:cubicBezTo>
                  <a:cubicBezTo>
                    <a:pt x="35959" y="44694"/>
                    <a:pt x="35926" y="44327"/>
                    <a:pt x="35726" y="44294"/>
                  </a:cubicBezTo>
                  <a:cubicBezTo>
                    <a:pt x="35359" y="44193"/>
                    <a:pt x="35025" y="43860"/>
                    <a:pt x="34658" y="43726"/>
                  </a:cubicBezTo>
                  <a:cubicBezTo>
                    <a:pt x="34358" y="43593"/>
                    <a:pt x="34058" y="43560"/>
                    <a:pt x="33758" y="43493"/>
                  </a:cubicBezTo>
                  <a:cubicBezTo>
                    <a:pt x="32957" y="43360"/>
                    <a:pt x="32190" y="43226"/>
                    <a:pt x="31389" y="43126"/>
                  </a:cubicBezTo>
                  <a:cubicBezTo>
                    <a:pt x="29821" y="42926"/>
                    <a:pt x="28254" y="42626"/>
                    <a:pt x="26719" y="42225"/>
                  </a:cubicBezTo>
                  <a:cubicBezTo>
                    <a:pt x="23550" y="41425"/>
                    <a:pt x="20548" y="40157"/>
                    <a:pt x="17579" y="38790"/>
                  </a:cubicBezTo>
                  <a:cubicBezTo>
                    <a:pt x="14510" y="37355"/>
                    <a:pt x="11442" y="35988"/>
                    <a:pt x="8373" y="34553"/>
                  </a:cubicBezTo>
                  <a:cubicBezTo>
                    <a:pt x="7072" y="33953"/>
                    <a:pt x="5771" y="33319"/>
                    <a:pt x="4503" y="32618"/>
                  </a:cubicBezTo>
                  <a:cubicBezTo>
                    <a:pt x="3403" y="32018"/>
                    <a:pt x="2368" y="31117"/>
                    <a:pt x="1234" y="30517"/>
                  </a:cubicBezTo>
                  <a:cubicBezTo>
                    <a:pt x="1735" y="29083"/>
                    <a:pt x="2035" y="27582"/>
                    <a:pt x="2602" y="26147"/>
                  </a:cubicBezTo>
                  <a:cubicBezTo>
                    <a:pt x="3202" y="24613"/>
                    <a:pt x="3970" y="23145"/>
                    <a:pt x="4904" y="21777"/>
                  </a:cubicBezTo>
                  <a:cubicBezTo>
                    <a:pt x="5304" y="21210"/>
                    <a:pt x="5804" y="20176"/>
                    <a:pt x="6538" y="20143"/>
                  </a:cubicBezTo>
                  <a:cubicBezTo>
                    <a:pt x="6587" y="20139"/>
                    <a:pt x="6637" y="20137"/>
                    <a:pt x="6687" y="20137"/>
                  </a:cubicBezTo>
                  <a:cubicBezTo>
                    <a:pt x="7449" y="20137"/>
                    <a:pt x="8285" y="20591"/>
                    <a:pt x="8973" y="20810"/>
                  </a:cubicBezTo>
                  <a:cubicBezTo>
                    <a:pt x="10808" y="21377"/>
                    <a:pt x="12609" y="22011"/>
                    <a:pt x="14444" y="22645"/>
                  </a:cubicBezTo>
                  <a:cubicBezTo>
                    <a:pt x="17946" y="23846"/>
                    <a:pt x="21482" y="24980"/>
                    <a:pt x="25018" y="26080"/>
                  </a:cubicBezTo>
                  <a:cubicBezTo>
                    <a:pt x="26853" y="26681"/>
                    <a:pt x="28687" y="27248"/>
                    <a:pt x="30522" y="27882"/>
                  </a:cubicBezTo>
                  <a:cubicBezTo>
                    <a:pt x="31735" y="28295"/>
                    <a:pt x="33147" y="28887"/>
                    <a:pt x="34497" y="28887"/>
                  </a:cubicBezTo>
                  <a:cubicBezTo>
                    <a:pt x="34892" y="28887"/>
                    <a:pt x="35281" y="28837"/>
                    <a:pt x="35659" y="28716"/>
                  </a:cubicBezTo>
                  <a:cubicBezTo>
                    <a:pt x="35892" y="28649"/>
                    <a:pt x="36059" y="28349"/>
                    <a:pt x="35892" y="28115"/>
                  </a:cubicBezTo>
                  <a:cubicBezTo>
                    <a:pt x="35125" y="27148"/>
                    <a:pt x="33991" y="26714"/>
                    <a:pt x="32857" y="26347"/>
                  </a:cubicBezTo>
                  <a:cubicBezTo>
                    <a:pt x="33157" y="25714"/>
                    <a:pt x="33090" y="24980"/>
                    <a:pt x="33124" y="24212"/>
                  </a:cubicBezTo>
                  <a:cubicBezTo>
                    <a:pt x="33157" y="23045"/>
                    <a:pt x="33157" y="21877"/>
                    <a:pt x="33124" y="20710"/>
                  </a:cubicBezTo>
                  <a:cubicBezTo>
                    <a:pt x="33090" y="18308"/>
                    <a:pt x="32957" y="15907"/>
                    <a:pt x="32723" y="13505"/>
                  </a:cubicBezTo>
                  <a:cubicBezTo>
                    <a:pt x="32490" y="11237"/>
                    <a:pt x="32223" y="8968"/>
                    <a:pt x="31856" y="6700"/>
                  </a:cubicBezTo>
                  <a:cubicBezTo>
                    <a:pt x="31489" y="4565"/>
                    <a:pt x="31256" y="2030"/>
                    <a:pt x="30188" y="95"/>
                  </a:cubicBezTo>
                  <a:cubicBezTo>
                    <a:pt x="30149" y="30"/>
                    <a:pt x="30090" y="1"/>
                    <a:pt x="30032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459019" y="5053694"/>
              <a:ext cx="85165" cy="113445"/>
            </a:xfrm>
            <a:custGeom>
              <a:rect b="b" l="l" r="r" t="t"/>
              <a:pathLst>
                <a:path extrusionOk="0" h="6306" w="4734">
                  <a:moveTo>
                    <a:pt x="3977" y="0"/>
                  </a:moveTo>
                  <a:cubicBezTo>
                    <a:pt x="3819" y="0"/>
                    <a:pt x="3653" y="58"/>
                    <a:pt x="3503" y="189"/>
                  </a:cubicBezTo>
                  <a:cubicBezTo>
                    <a:pt x="3069" y="556"/>
                    <a:pt x="2836" y="1089"/>
                    <a:pt x="2536" y="1556"/>
                  </a:cubicBezTo>
                  <a:cubicBezTo>
                    <a:pt x="2235" y="1990"/>
                    <a:pt x="1969" y="2424"/>
                    <a:pt x="1668" y="2857"/>
                  </a:cubicBezTo>
                  <a:cubicBezTo>
                    <a:pt x="1402" y="3291"/>
                    <a:pt x="1101" y="3725"/>
                    <a:pt x="801" y="4158"/>
                  </a:cubicBezTo>
                  <a:cubicBezTo>
                    <a:pt x="434" y="4659"/>
                    <a:pt x="1" y="5092"/>
                    <a:pt x="67" y="5759"/>
                  </a:cubicBezTo>
                  <a:cubicBezTo>
                    <a:pt x="96" y="6109"/>
                    <a:pt x="303" y="6306"/>
                    <a:pt x="622" y="6306"/>
                  </a:cubicBezTo>
                  <a:cubicBezTo>
                    <a:pt x="668" y="6306"/>
                    <a:pt x="717" y="6302"/>
                    <a:pt x="768" y="6293"/>
                  </a:cubicBezTo>
                  <a:cubicBezTo>
                    <a:pt x="1435" y="6193"/>
                    <a:pt x="1802" y="5559"/>
                    <a:pt x="2169" y="5059"/>
                  </a:cubicBezTo>
                  <a:cubicBezTo>
                    <a:pt x="2469" y="4625"/>
                    <a:pt x="2803" y="4192"/>
                    <a:pt x="3069" y="3758"/>
                  </a:cubicBezTo>
                  <a:cubicBezTo>
                    <a:pt x="3370" y="3291"/>
                    <a:pt x="3636" y="2857"/>
                    <a:pt x="3903" y="2390"/>
                  </a:cubicBezTo>
                  <a:cubicBezTo>
                    <a:pt x="4204" y="1890"/>
                    <a:pt x="4537" y="1423"/>
                    <a:pt x="4637" y="856"/>
                  </a:cubicBezTo>
                  <a:cubicBezTo>
                    <a:pt x="4733" y="376"/>
                    <a:pt x="4381" y="0"/>
                    <a:pt x="3977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29791" y="4946527"/>
              <a:ext cx="108624" cy="101572"/>
            </a:xfrm>
            <a:custGeom>
              <a:rect b="b" l="l" r="r" t="t"/>
              <a:pathLst>
                <a:path extrusionOk="0" h="5646" w="6038">
                  <a:moveTo>
                    <a:pt x="5703" y="0"/>
                  </a:moveTo>
                  <a:cubicBezTo>
                    <a:pt x="5074" y="0"/>
                    <a:pt x="4522" y="332"/>
                    <a:pt x="3970" y="608"/>
                  </a:cubicBezTo>
                  <a:cubicBezTo>
                    <a:pt x="3336" y="942"/>
                    <a:pt x="2769" y="1476"/>
                    <a:pt x="2268" y="1943"/>
                  </a:cubicBezTo>
                  <a:cubicBezTo>
                    <a:pt x="1768" y="2410"/>
                    <a:pt x="1301" y="2910"/>
                    <a:pt x="867" y="3444"/>
                  </a:cubicBezTo>
                  <a:cubicBezTo>
                    <a:pt x="634" y="3744"/>
                    <a:pt x="434" y="4044"/>
                    <a:pt x="234" y="4344"/>
                  </a:cubicBezTo>
                  <a:cubicBezTo>
                    <a:pt x="167" y="4511"/>
                    <a:pt x="67" y="4711"/>
                    <a:pt x="33" y="4912"/>
                  </a:cubicBezTo>
                  <a:cubicBezTo>
                    <a:pt x="0" y="5112"/>
                    <a:pt x="67" y="5278"/>
                    <a:pt x="100" y="5445"/>
                  </a:cubicBezTo>
                  <a:cubicBezTo>
                    <a:pt x="134" y="5579"/>
                    <a:pt x="300" y="5645"/>
                    <a:pt x="467" y="5645"/>
                  </a:cubicBezTo>
                  <a:cubicBezTo>
                    <a:pt x="367" y="5612"/>
                    <a:pt x="367" y="5612"/>
                    <a:pt x="467" y="5612"/>
                  </a:cubicBezTo>
                  <a:cubicBezTo>
                    <a:pt x="500" y="5629"/>
                    <a:pt x="534" y="5637"/>
                    <a:pt x="567" y="5637"/>
                  </a:cubicBezTo>
                  <a:cubicBezTo>
                    <a:pt x="601" y="5637"/>
                    <a:pt x="634" y="5629"/>
                    <a:pt x="667" y="5612"/>
                  </a:cubicBezTo>
                  <a:cubicBezTo>
                    <a:pt x="734" y="5579"/>
                    <a:pt x="801" y="5545"/>
                    <a:pt x="867" y="5512"/>
                  </a:cubicBezTo>
                  <a:cubicBezTo>
                    <a:pt x="1034" y="5412"/>
                    <a:pt x="1201" y="5312"/>
                    <a:pt x="1301" y="5178"/>
                  </a:cubicBezTo>
                  <a:cubicBezTo>
                    <a:pt x="1535" y="4912"/>
                    <a:pt x="1735" y="4678"/>
                    <a:pt x="1935" y="4411"/>
                  </a:cubicBezTo>
                  <a:cubicBezTo>
                    <a:pt x="2368" y="3911"/>
                    <a:pt x="2835" y="3444"/>
                    <a:pt x="3302" y="2977"/>
                  </a:cubicBezTo>
                  <a:cubicBezTo>
                    <a:pt x="3769" y="2510"/>
                    <a:pt x="4303" y="2110"/>
                    <a:pt x="4770" y="1643"/>
                  </a:cubicBezTo>
                  <a:cubicBezTo>
                    <a:pt x="5204" y="1209"/>
                    <a:pt x="5704" y="809"/>
                    <a:pt x="5971" y="208"/>
                  </a:cubicBezTo>
                  <a:cubicBezTo>
                    <a:pt x="6038" y="141"/>
                    <a:pt x="5971" y="41"/>
                    <a:pt x="5871" y="8"/>
                  </a:cubicBezTo>
                  <a:cubicBezTo>
                    <a:pt x="5814" y="3"/>
                    <a:pt x="5759" y="0"/>
                    <a:pt x="570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307795" y="4629217"/>
              <a:ext cx="46234" cy="46216"/>
            </a:xfrm>
            <a:custGeom>
              <a:rect b="b" l="l" r="r" t="t"/>
              <a:pathLst>
                <a:path extrusionOk="0" h="2569" w="2570">
                  <a:moveTo>
                    <a:pt x="1268" y="0"/>
                  </a:moveTo>
                  <a:cubicBezTo>
                    <a:pt x="1101" y="0"/>
                    <a:pt x="935" y="33"/>
                    <a:pt x="801" y="133"/>
                  </a:cubicBezTo>
                  <a:cubicBezTo>
                    <a:pt x="634" y="167"/>
                    <a:pt x="501" y="267"/>
                    <a:pt x="401" y="400"/>
                  </a:cubicBezTo>
                  <a:cubicBezTo>
                    <a:pt x="267" y="500"/>
                    <a:pt x="167" y="634"/>
                    <a:pt x="134" y="801"/>
                  </a:cubicBezTo>
                  <a:cubicBezTo>
                    <a:pt x="34" y="934"/>
                    <a:pt x="1" y="1101"/>
                    <a:pt x="1" y="1268"/>
                  </a:cubicBezTo>
                  <a:cubicBezTo>
                    <a:pt x="34" y="1401"/>
                    <a:pt x="34" y="1501"/>
                    <a:pt x="67" y="1635"/>
                  </a:cubicBezTo>
                  <a:cubicBezTo>
                    <a:pt x="134" y="1835"/>
                    <a:pt x="234" y="2035"/>
                    <a:pt x="401" y="2168"/>
                  </a:cubicBezTo>
                  <a:cubicBezTo>
                    <a:pt x="468" y="2235"/>
                    <a:pt x="568" y="2302"/>
                    <a:pt x="634" y="2368"/>
                  </a:cubicBezTo>
                  <a:cubicBezTo>
                    <a:pt x="834" y="2502"/>
                    <a:pt x="1068" y="2535"/>
                    <a:pt x="1268" y="2569"/>
                  </a:cubicBezTo>
                  <a:cubicBezTo>
                    <a:pt x="1468" y="2569"/>
                    <a:pt x="1635" y="2535"/>
                    <a:pt x="1768" y="2435"/>
                  </a:cubicBezTo>
                  <a:cubicBezTo>
                    <a:pt x="1935" y="2402"/>
                    <a:pt x="2069" y="2302"/>
                    <a:pt x="2169" y="2168"/>
                  </a:cubicBezTo>
                  <a:cubicBezTo>
                    <a:pt x="2302" y="2068"/>
                    <a:pt x="2402" y="1935"/>
                    <a:pt x="2436" y="1768"/>
                  </a:cubicBezTo>
                  <a:cubicBezTo>
                    <a:pt x="2536" y="1635"/>
                    <a:pt x="2569" y="1468"/>
                    <a:pt x="2536" y="1301"/>
                  </a:cubicBezTo>
                  <a:cubicBezTo>
                    <a:pt x="2536" y="1168"/>
                    <a:pt x="2536" y="1067"/>
                    <a:pt x="2502" y="934"/>
                  </a:cubicBezTo>
                  <a:cubicBezTo>
                    <a:pt x="2436" y="734"/>
                    <a:pt x="2336" y="534"/>
                    <a:pt x="2169" y="400"/>
                  </a:cubicBezTo>
                  <a:cubicBezTo>
                    <a:pt x="2102" y="334"/>
                    <a:pt x="2002" y="267"/>
                    <a:pt x="1935" y="200"/>
                  </a:cubicBezTo>
                  <a:cubicBezTo>
                    <a:pt x="1735" y="67"/>
                    <a:pt x="1502" y="33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64314" y="4811961"/>
              <a:ext cx="143164" cy="87251"/>
            </a:xfrm>
            <a:custGeom>
              <a:rect b="b" l="l" r="r" t="t"/>
              <a:pathLst>
                <a:path extrusionOk="0" h="4850" w="7958">
                  <a:moveTo>
                    <a:pt x="273" y="1"/>
                  </a:moveTo>
                  <a:cubicBezTo>
                    <a:pt x="130" y="1"/>
                    <a:pt x="1" y="142"/>
                    <a:pt x="85" y="283"/>
                  </a:cubicBezTo>
                  <a:cubicBezTo>
                    <a:pt x="519" y="883"/>
                    <a:pt x="1086" y="1350"/>
                    <a:pt x="1653" y="1817"/>
                  </a:cubicBezTo>
                  <a:cubicBezTo>
                    <a:pt x="2253" y="2284"/>
                    <a:pt x="2887" y="2751"/>
                    <a:pt x="3521" y="3185"/>
                  </a:cubicBezTo>
                  <a:cubicBezTo>
                    <a:pt x="4155" y="3619"/>
                    <a:pt x="4822" y="3952"/>
                    <a:pt x="5489" y="4286"/>
                  </a:cubicBezTo>
                  <a:cubicBezTo>
                    <a:pt x="6053" y="4568"/>
                    <a:pt x="6688" y="4850"/>
                    <a:pt x="7335" y="4850"/>
                  </a:cubicBezTo>
                  <a:cubicBezTo>
                    <a:pt x="7453" y="4850"/>
                    <a:pt x="7572" y="4840"/>
                    <a:pt x="7691" y="4819"/>
                  </a:cubicBezTo>
                  <a:cubicBezTo>
                    <a:pt x="7924" y="4786"/>
                    <a:pt x="7957" y="4486"/>
                    <a:pt x="7824" y="4319"/>
                  </a:cubicBezTo>
                  <a:cubicBezTo>
                    <a:pt x="7357" y="3819"/>
                    <a:pt x="6623" y="3552"/>
                    <a:pt x="6023" y="3285"/>
                  </a:cubicBezTo>
                  <a:cubicBezTo>
                    <a:pt x="5322" y="2985"/>
                    <a:pt x="4688" y="2651"/>
                    <a:pt x="4021" y="2318"/>
                  </a:cubicBezTo>
                  <a:cubicBezTo>
                    <a:pt x="3387" y="1984"/>
                    <a:pt x="2787" y="1617"/>
                    <a:pt x="2153" y="1250"/>
                  </a:cubicBezTo>
                  <a:cubicBezTo>
                    <a:pt x="1553" y="850"/>
                    <a:pt x="986" y="383"/>
                    <a:pt x="352" y="16"/>
                  </a:cubicBezTo>
                  <a:cubicBezTo>
                    <a:pt x="326" y="6"/>
                    <a:pt x="300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35710" y="4862981"/>
              <a:ext cx="147770" cy="91353"/>
            </a:xfrm>
            <a:custGeom>
              <a:rect b="b" l="l" r="r" t="t"/>
              <a:pathLst>
                <a:path extrusionOk="0" h="5078" w="8214">
                  <a:moveTo>
                    <a:pt x="332" y="0"/>
                  </a:moveTo>
                  <a:cubicBezTo>
                    <a:pt x="149" y="0"/>
                    <a:pt x="1" y="229"/>
                    <a:pt x="107" y="416"/>
                  </a:cubicBezTo>
                  <a:cubicBezTo>
                    <a:pt x="441" y="1083"/>
                    <a:pt x="1041" y="1650"/>
                    <a:pt x="1575" y="2184"/>
                  </a:cubicBezTo>
                  <a:cubicBezTo>
                    <a:pt x="2142" y="2717"/>
                    <a:pt x="2809" y="3184"/>
                    <a:pt x="3476" y="3585"/>
                  </a:cubicBezTo>
                  <a:cubicBezTo>
                    <a:pt x="4144" y="3985"/>
                    <a:pt x="4844" y="4352"/>
                    <a:pt x="5578" y="4652"/>
                  </a:cubicBezTo>
                  <a:cubicBezTo>
                    <a:pt x="5945" y="4785"/>
                    <a:pt x="6312" y="4952"/>
                    <a:pt x="6712" y="5019"/>
                  </a:cubicBezTo>
                  <a:cubicBezTo>
                    <a:pt x="6870" y="5058"/>
                    <a:pt x="7023" y="5077"/>
                    <a:pt x="7174" y="5077"/>
                  </a:cubicBezTo>
                  <a:cubicBezTo>
                    <a:pt x="7407" y="5077"/>
                    <a:pt x="7637" y="5033"/>
                    <a:pt x="7880" y="4952"/>
                  </a:cubicBezTo>
                  <a:cubicBezTo>
                    <a:pt x="8113" y="4919"/>
                    <a:pt x="8213" y="4619"/>
                    <a:pt x="8013" y="4452"/>
                  </a:cubicBezTo>
                  <a:cubicBezTo>
                    <a:pt x="7746" y="4218"/>
                    <a:pt x="7513" y="4018"/>
                    <a:pt x="7179" y="3885"/>
                  </a:cubicBezTo>
                  <a:cubicBezTo>
                    <a:pt x="6845" y="3718"/>
                    <a:pt x="6445" y="3618"/>
                    <a:pt x="6078" y="3485"/>
                  </a:cubicBezTo>
                  <a:cubicBezTo>
                    <a:pt x="5378" y="3218"/>
                    <a:pt x="4711" y="2917"/>
                    <a:pt x="4077" y="2551"/>
                  </a:cubicBezTo>
                  <a:cubicBezTo>
                    <a:pt x="3443" y="2217"/>
                    <a:pt x="2876" y="1783"/>
                    <a:pt x="2276" y="1383"/>
                  </a:cubicBezTo>
                  <a:cubicBezTo>
                    <a:pt x="1642" y="983"/>
                    <a:pt x="1108" y="449"/>
                    <a:pt x="474" y="49"/>
                  </a:cubicBezTo>
                  <a:cubicBezTo>
                    <a:pt x="427" y="15"/>
                    <a:pt x="379" y="0"/>
                    <a:pt x="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36430" y="4928051"/>
              <a:ext cx="126038" cy="72248"/>
            </a:xfrm>
            <a:custGeom>
              <a:rect b="b" l="l" r="r" t="t"/>
              <a:pathLst>
                <a:path extrusionOk="0" h="4016" w="7006">
                  <a:moveTo>
                    <a:pt x="67" y="1"/>
                  </a:moveTo>
                  <a:cubicBezTo>
                    <a:pt x="34" y="1"/>
                    <a:pt x="1" y="34"/>
                    <a:pt x="1" y="68"/>
                  </a:cubicBezTo>
                  <a:cubicBezTo>
                    <a:pt x="167" y="701"/>
                    <a:pt x="668" y="1135"/>
                    <a:pt x="1135" y="1569"/>
                  </a:cubicBezTo>
                  <a:cubicBezTo>
                    <a:pt x="1668" y="2069"/>
                    <a:pt x="2202" y="2469"/>
                    <a:pt x="2803" y="2803"/>
                  </a:cubicBezTo>
                  <a:cubicBezTo>
                    <a:pt x="3911" y="3480"/>
                    <a:pt x="5104" y="4015"/>
                    <a:pt x="6409" y="4015"/>
                  </a:cubicBezTo>
                  <a:cubicBezTo>
                    <a:pt x="6518" y="4015"/>
                    <a:pt x="6628" y="4012"/>
                    <a:pt x="6739" y="4004"/>
                  </a:cubicBezTo>
                  <a:cubicBezTo>
                    <a:pt x="6906" y="4004"/>
                    <a:pt x="7006" y="3737"/>
                    <a:pt x="6839" y="3637"/>
                  </a:cubicBezTo>
                  <a:cubicBezTo>
                    <a:pt x="5705" y="3003"/>
                    <a:pt x="4437" y="2603"/>
                    <a:pt x="3303" y="2002"/>
                  </a:cubicBezTo>
                  <a:cubicBezTo>
                    <a:pt x="2736" y="1702"/>
                    <a:pt x="2202" y="1335"/>
                    <a:pt x="1668" y="1002"/>
                  </a:cubicBezTo>
                  <a:cubicBezTo>
                    <a:pt x="1135" y="635"/>
                    <a:pt x="668" y="20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662450" y="3717659"/>
              <a:ext cx="1223" cy="18"/>
            </a:xfrm>
            <a:custGeom>
              <a:rect b="b" l="l" r="r" t="t"/>
              <a:pathLst>
                <a:path extrusionOk="0" h="1" w="68">
                  <a:moveTo>
                    <a:pt x="1" y="0"/>
                  </a:moveTo>
                  <a:cubicBezTo>
                    <a:pt x="34" y="0"/>
                    <a:pt x="34" y="0"/>
                    <a:pt x="67" y="0"/>
                  </a:cubicBezTo>
                  <a:lnTo>
                    <a:pt x="34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25336" y="3693534"/>
              <a:ext cx="82736" cy="39074"/>
            </a:xfrm>
            <a:custGeom>
              <a:rect b="b" l="l" r="r" t="t"/>
              <a:pathLst>
                <a:path extrusionOk="0" h="2172" w="4599">
                  <a:moveTo>
                    <a:pt x="2478" y="1"/>
                  </a:moveTo>
                  <a:cubicBezTo>
                    <a:pt x="2418" y="1"/>
                    <a:pt x="2357" y="3"/>
                    <a:pt x="2297" y="7"/>
                  </a:cubicBezTo>
                  <a:cubicBezTo>
                    <a:pt x="1830" y="41"/>
                    <a:pt x="1363" y="174"/>
                    <a:pt x="963" y="407"/>
                  </a:cubicBezTo>
                  <a:cubicBezTo>
                    <a:pt x="796" y="541"/>
                    <a:pt x="596" y="674"/>
                    <a:pt x="462" y="841"/>
                  </a:cubicBezTo>
                  <a:cubicBezTo>
                    <a:pt x="262" y="1041"/>
                    <a:pt x="162" y="1241"/>
                    <a:pt x="96" y="1508"/>
                  </a:cubicBezTo>
                  <a:cubicBezTo>
                    <a:pt x="0" y="1866"/>
                    <a:pt x="296" y="2172"/>
                    <a:pt x="607" y="2172"/>
                  </a:cubicBezTo>
                  <a:cubicBezTo>
                    <a:pt x="731" y="2172"/>
                    <a:pt x="858" y="2123"/>
                    <a:pt x="963" y="2009"/>
                  </a:cubicBezTo>
                  <a:lnTo>
                    <a:pt x="1063" y="1942"/>
                  </a:lnTo>
                  <a:cubicBezTo>
                    <a:pt x="1163" y="1842"/>
                    <a:pt x="1230" y="1775"/>
                    <a:pt x="1330" y="1708"/>
                  </a:cubicBezTo>
                  <a:cubicBezTo>
                    <a:pt x="1330" y="1675"/>
                    <a:pt x="1363" y="1642"/>
                    <a:pt x="1396" y="1642"/>
                  </a:cubicBezTo>
                  <a:lnTo>
                    <a:pt x="1396" y="1608"/>
                  </a:lnTo>
                  <a:cubicBezTo>
                    <a:pt x="1463" y="1575"/>
                    <a:pt x="1530" y="1542"/>
                    <a:pt x="1597" y="1508"/>
                  </a:cubicBezTo>
                  <a:cubicBezTo>
                    <a:pt x="1630" y="1475"/>
                    <a:pt x="1697" y="1475"/>
                    <a:pt x="1697" y="1442"/>
                  </a:cubicBezTo>
                  <a:lnTo>
                    <a:pt x="1730" y="1442"/>
                  </a:lnTo>
                  <a:cubicBezTo>
                    <a:pt x="1797" y="1408"/>
                    <a:pt x="1863" y="1408"/>
                    <a:pt x="1930" y="1375"/>
                  </a:cubicBezTo>
                  <a:cubicBezTo>
                    <a:pt x="1997" y="1375"/>
                    <a:pt x="2030" y="1341"/>
                    <a:pt x="2064" y="1341"/>
                  </a:cubicBezTo>
                  <a:lnTo>
                    <a:pt x="2664" y="1341"/>
                  </a:lnTo>
                  <a:cubicBezTo>
                    <a:pt x="2731" y="1375"/>
                    <a:pt x="2797" y="1408"/>
                    <a:pt x="2898" y="1408"/>
                  </a:cubicBezTo>
                  <a:cubicBezTo>
                    <a:pt x="2898" y="1442"/>
                    <a:pt x="2931" y="1442"/>
                    <a:pt x="2964" y="1442"/>
                  </a:cubicBezTo>
                  <a:cubicBezTo>
                    <a:pt x="3031" y="1475"/>
                    <a:pt x="3131" y="1508"/>
                    <a:pt x="3198" y="1575"/>
                  </a:cubicBezTo>
                  <a:lnTo>
                    <a:pt x="3298" y="1642"/>
                  </a:lnTo>
                  <a:cubicBezTo>
                    <a:pt x="3465" y="1808"/>
                    <a:pt x="3665" y="1875"/>
                    <a:pt x="3898" y="1942"/>
                  </a:cubicBezTo>
                  <a:cubicBezTo>
                    <a:pt x="3947" y="1956"/>
                    <a:pt x="3995" y="1963"/>
                    <a:pt x="4042" y="1963"/>
                  </a:cubicBezTo>
                  <a:cubicBezTo>
                    <a:pt x="4322" y="1963"/>
                    <a:pt x="4565" y="1727"/>
                    <a:pt x="4565" y="1442"/>
                  </a:cubicBezTo>
                  <a:cubicBezTo>
                    <a:pt x="4599" y="1108"/>
                    <a:pt x="4499" y="841"/>
                    <a:pt x="4232" y="641"/>
                  </a:cubicBezTo>
                  <a:cubicBezTo>
                    <a:pt x="4065" y="474"/>
                    <a:pt x="3865" y="341"/>
                    <a:pt x="3665" y="241"/>
                  </a:cubicBezTo>
                  <a:cubicBezTo>
                    <a:pt x="3287" y="95"/>
                    <a:pt x="2884" y="1"/>
                    <a:pt x="24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43681" y="3680977"/>
              <a:ext cx="96624" cy="47961"/>
            </a:xfrm>
            <a:custGeom>
              <a:rect b="b" l="l" r="r" t="t"/>
              <a:pathLst>
                <a:path extrusionOk="0" h="2666" w="5371">
                  <a:moveTo>
                    <a:pt x="2681" y="0"/>
                  </a:moveTo>
                  <a:cubicBezTo>
                    <a:pt x="2632" y="0"/>
                    <a:pt x="2584" y="2"/>
                    <a:pt x="2536" y="5"/>
                  </a:cubicBezTo>
                  <a:cubicBezTo>
                    <a:pt x="1969" y="5"/>
                    <a:pt x="1402" y="171"/>
                    <a:pt x="935" y="472"/>
                  </a:cubicBezTo>
                  <a:cubicBezTo>
                    <a:pt x="701" y="638"/>
                    <a:pt x="468" y="839"/>
                    <a:pt x="301" y="1072"/>
                  </a:cubicBezTo>
                  <a:cubicBezTo>
                    <a:pt x="201" y="1206"/>
                    <a:pt x="67" y="1306"/>
                    <a:pt x="34" y="1472"/>
                  </a:cubicBezTo>
                  <a:cubicBezTo>
                    <a:pt x="1" y="1639"/>
                    <a:pt x="34" y="1773"/>
                    <a:pt x="67" y="1939"/>
                  </a:cubicBezTo>
                  <a:cubicBezTo>
                    <a:pt x="98" y="2061"/>
                    <a:pt x="239" y="2211"/>
                    <a:pt x="390" y="2211"/>
                  </a:cubicBezTo>
                  <a:cubicBezTo>
                    <a:pt x="405" y="2211"/>
                    <a:pt x="419" y="2209"/>
                    <a:pt x="434" y="2206"/>
                  </a:cubicBezTo>
                  <a:cubicBezTo>
                    <a:pt x="534" y="2206"/>
                    <a:pt x="634" y="2206"/>
                    <a:pt x="734" y="2173"/>
                  </a:cubicBezTo>
                  <a:cubicBezTo>
                    <a:pt x="868" y="2140"/>
                    <a:pt x="968" y="2073"/>
                    <a:pt x="1068" y="2006"/>
                  </a:cubicBezTo>
                  <a:cubicBezTo>
                    <a:pt x="1168" y="1939"/>
                    <a:pt x="1235" y="1906"/>
                    <a:pt x="1301" y="1839"/>
                  </a:cubicBezTo>
                  <a:cubicBezTo>
                    <a:pt x="1368" y="1839"/>
                    <a:pt x="1402" y="1806"/>
                    <a:pt x="1468" y="1773"/>
                  </a:cubicBezTo>
                  <a:cubicBezTo>
                    <a:pt x="1468" y="1773"/>
                    <a:pt x="1502" y="1739"/>
                    <a:pt x="1535" y="1739"/>
                  </a:cubicBezTo>
                  <a:cubicBezTo>
                    <a:pt x="1568" y="1739"/>
                    <a:pt x="1602" y="1706"/>
                    <a:pt x="1635" y="1706"/>
                  </a:cubicBezTo>
                  <a:cubicBezTo>
                    <a:pt x="1668" y="1706"/>
                    <a:pt x="1735" y="1673"/>
                    <a:pt x="1768" y="1673"/>
                  </a:cubicBezTo>
                  <a:cubicBezTo>
                    <a:pt x="1869" y="1639"/>
                    <a:pt x="1969" y="1606"/>
                    <a:pt x="2069" y="1606"/>
                  </a:cubicBezTo>
                  <a:cubicBezTo>
                    <a:pt x="2069" y="1606"/>
                    <a:pt x="2102" y="1572"/>
                    <a:pt x="2135" y="1572"/>
                  </a:cubicBezTo>
                  <a:lnTo>
                    <a:pt x="2669" y="1572"/>
                  </a:lnTo>
                  <a:cubicBezTo>
                    <a:pt x="2769" y="1606"/>
                    <a:pt x="2869" y="1639"/>
                    <a:pt x="2969" y="1639"/>
                  </a:cubicBezTo>
                  <a:cubicBezTo>
                    <a:pt x="3003" y="1673"/>
                    <a:pt x="3036" y="1673"/>
                    <a:pt x="3069" y="1706"/>
                  </a:cubicBezTo>
                  <a:cubicBezTo>
                    <a:pt x="3169" y="1739"/>
                    <a:pt x="3270" y="1806"/>
                    <a:pt x="3370" y="1839"/>
                  </a:cubicBezTo>
                  <a:cubicBezTo>
                    <a:pt x="3403" y="1873"/>
                    <a:pt x="3436" y="1906"/>
                    <a:pt x="3470" y="1939"/>
                  </a:cubicBezTo>
                  <a:cubicBezTo>
                    <a:pt x="3503" y="1973"/>
                    <a:pt x="3570" y="2006"/>
                    <a:pt x="3603" y="2039"/>
                  </a:cubicBezTo>
                  <a:cubicBezTo>
                    <a:pt x="3636" y="2039"/>
                    <a:pt x="3636" y="2073"/>
                    <a:pt x="3636" y="2073"/>
                  </a:cubicBezTo>
                  <a:lnTo>
                    <a:pt x="3670" y="2106"/>
                  </a:lnTo>
                  <a:cubicBezTo>
                    <a:pt x="3770" y="2173"/>
                    <a:pt x="3837" y="2273"/>
                    <a:pt x="3903" y="2340"/>
                  </a:cubicBezTo>
                  <a:cubicBezTo>
                    <a:pt x="4037" y="2473"/>
                    <a:pt x="4204" y="2573"/>
                    <a:pt x="4404" y="2640"/>
                  </a:cubicBezTo>
                  <a:cubicBezTo>
                    <a:pt x="4466" y="2658"/>
                    <a:pt x="4528" y="2666"/>
                    <a:pt x="4588" y="2666"/>
                  </a:cubicBezTo>
                  <a:cubicBezTo>
                    <a:pt x="4986" y="2666"/>
                    <a:pt x="5338" y="2311"/>
                    <a:pt x="5338" y="1906"/>
                  </a:cubicBezTo>
                  <a:cubicBezTo>
                    <a:pt x="5371" y="1272"/>
                    <a:pt x="4737" y="705"/>
                    <a:pt x="4204" y="405"/>
                  </a:cubicBezTo>
                  <a:cubicBezTo>
                    <a:pt x="3746" y="161"/>
                    <a:pt x="3204" y="0"/>
                    <a:pt x="268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908499" y="3717659"/>
              <a:ext cx="612" cy="612"/>
            </a:xfrm>
            <a:custGeom>
              <a:rect b="b" l="l" r="r" t="t"/>
              <a:pathLst>
                <a:path extrusionOk="0" h="34" w="34">
                  <a:moveTo>
                    <a:pt x="0" y="0"/>
                  </a:moveTo>
                  <a:cubicBezTo>
                    <a:pt x="0" y="34"/>
                    <a:pt x="33" y="34"/>
                    <a:pt x="33" y="34"/>
                  </a:cubicBezTo>
                  <a:cubicBezTo>
                    <a:pt x="33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58852" y="3774867"/>
              <a:ext cx="48033" cy="66869"/>
            </a:xfrm>
            <a:custGeom>
              <a:rect b="b" l="l" r="r" t="t"/>
              <a:pathLst>
                <a:path extrusionOk="0" h="3717" w="2670">
                  <a:moveTo>
                    <a:pt x="1206" y="1"/>
                  </a:moveTo>
                  <a:cubicBezTo>
                    <a:pt x="1139" y="1"/>
                    <a:pt x="1070" y="9"/>
                    <a:pt x="1001" y="23"/>
                  </a:cubicBezTo>
                  <a:cubicBezTo>
                    <a:pt x="901" y="23"/>
                    <a:pt x="801" y="56"/>
                    <a:pt x="734" y="123"/>
                  </a:cubicBezTo>
                  <a:cubicBezTo>
                    <a:pt x="568" y="156"/>
                    <a:pt x="467" y="223"/>
                    <a:pt x="334" y="356"/>
                  </a:cubicBezTo>
                  <a:cubicBezTo>
                    <a:pt x="301" y="423"/>
                    <a:pt x="234" y="490"/>
                    <a:pt x="167" y="590"/>
                  </a:cubicBezTo>
                  <a:cubicBezTo>
                    <a:pt x="67" y="757"/>
                    <a:pt x="34" y="957"/>
                    <a:pt x="0" y="1157"/>
                  </a:cubicBezTo>
                  <a:cubicBezTo>
                    <a:pt x="67" y="1624"/>
                    <a:pt x="134" y="2091"/>
                    <a:pt x="167" y="2558"/>
                  </a:cubicBezTo>
                  <a:cubicBezTo>
                    <a:pt x="167" y="2658"/>
                    <a:pt x="201" y="2758"/>
                    <a:pt x="234" y="2858"/>
                  </a:cubicBezTo>
                  <a:cubicBezTo>
                    <a:pt x="234" y="2891"/>
                    <a:pt x="234" y="2891"/>
                    <a:pt x="234" y="2891"/>
                  </a:cubicBezTo>
                  <a:cubicBezTo>
                    <a:pt x="267" y="3058"/>
                    <a:pt x="334" y="3158"/>
                    <a:pt x="434" y="3292"/>
                  </a:cubicBezTo>
                  <a:cubicBezTo>
                    <a:pt x="501" y="3392"/>
                    <a:pt x="601" y="3492"/>
                    <a:pt x="734" y="3559"/>
                  </a:cubicBezTo>
                  <a:lnTo>
                    <a:pt x="1001" y="3692"/>
                  </a:lnTo>
                  <a:cubicBezTo>
                    <a:pt x="1085" y="3709"/>
                    <a:pt x="1160" y="3717"/>
                    <a:pt x="1235" y="3717"/>
                  </a:cubicBezTo>
                  <a:cubicBezTo>
                    <a:pt x="1310" y="3717"/>
                    <a:pt x="1385" y="3709"/>
                    <a:pt x="1468" y="3692"/>
                  </a:cubicBezTo>
                  <a:cubicBezTo>
                    <a:pt x="1502" y="3692"/>
                    <a:pt x="1535" y="3692"/>
                    <a:pt x="1602" y="3659"/>
                  </a:cubicBezTo>
                  <a:cubicBezTo>
                    <a:pt x="1668" y="3659"/>
                    <a:pt x="1735" y="3659"/>
                    <a:pt x="1802" y="3625"/>
                  </a:cubicBezTo>
                  <a:cubicBezTo>
                    <a:pt x="2002" y="3592"/>
                    <a:pt x="2169" y="3492"/>
                    <a:pt x="2302" y="3358"/>
                  </a:cubicBezTo>
                  <a:cubicBezTo>
                    <a:pt x="2436" y="3192"/>
                    <a:pt x="2536" y="3058"/>
                    <a:pt x="2602" y="2825"/>
                  </a:cubicBezTo>
                  <a:cubicBezTo>
                    <a:pt x="2669" y="2625"/>
                    <a:pt x="2669" y="2591"/>
                    <a:pt x="2636" y="2458"/>
                  </a:cubicBezTo>
                  <a:cubicBezTo>
                    <a:pt x="2636" y="2291"/>
                    <a:pt x="2602" y="2124"/>
                    <a:pt x="2569" y="1991"/>
                  </a:cubicBezTo>
                  <a:cubicBezTo>
                    <a:pt x="2536" y="1857"/>
                    <a:pt x="2502" y="1724"/>
                    <a:pt x="2469" y="1624"/>
                  </a:cubicBezTo>
                  <a:cubicBezTo>
                    <a:pt x="2402" y="1357"/>
                    <a:pt x="2335" y="1090"/>
                    <a:pt x="2269" y="857"/>
                  </a:cubicBezTo>
                  <a:cubicBezTo>
                    <a:pt x="2235" y="690"/>
                    <a:pt x="2169" y="590"/>
                    <a:pt x="2069" y="456"/>
                  </a:cubicBezTo>
                  <a:cubicBezTo>
                    <a:pt x="2002" y="323"/>
                    <a:pt x="1868" y="223"/>
                    <a:pt x="1735" y="156"/>
                  </a:cubicBezTo>
                  <a:lnTo>
                    <a:pt x="1468" y="56"/>
                  </a:lnTo>
                  <a:cubicBezTo>
                    <a:pt x="1390" y="17"/>
                    <a:pt x="1300" y="1"/>
                    <a:pt x="12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64693" y="3771881"/>
              <a:ext cx="48015" cy="66815"/>
            </a:xfrm>
            <a:custGeom>
              <a:rect b="b" l="l" r="r" t="t"/>
              <a:pathLst>
                <a:path extrusionOk="0" h="3714" w="2669">
                  <a:moveTo>
                    <a:pt x="1196" y="0"/>
                  </a:moveTo>
                  <a:cubicBezTo>
                    <a:pt x="1133" y="0"/>
                    <a:pt x="1070" y="8"/>
                    <a:pt x="1001" y="22"/>
                  </a:cubicBezTo>
                  <a:cubicBezTo>
                    <a:pt x="901" y="22"/>
                    <a:pt x="801" y="55"/>
                    <a:pt x="734" y="89"/>
                  </a:cubicBezTo>
                  <a:cubicBezTo>
                    <a:pt x="567" y="155"/>
                    <a:pt x="467" y="222"/>
                    <a:pt x="334" y="322"/>
                  </a:cubicBezTo>
                  <a:cubicBezTo>
                    <a:pt x="300" y="422"/>
                    <a:pt x="234" y="489"/>
                    <a:pt x="167" y="556"/>
                  </a:cubicBezTo>
                  <a:cubicBezTo>
                    <a:pt x="67" y="756"/>
                    <a:pt x="0" y="956"/>
                    <a:pt x="0" y="1156"/>
                  </a:cubicBezTo>
                  <a:cubicBezTo>
                    <a:pt x="67" y="1623"/>
                    <a:pt x="133" y="2090"/>
                    <a:pt x="200" y="2557"/>
                  </a:cubicBezTo>
                  <a:cubicBezTo>
                    <a:pt x="200" y="2657"/>
                    <a:pt x="200" y="2757"/>
                    <a:pt x="234" y="2857"/>
                  </a:cubicBezTo>
                  <a:cubicBezTo>
                    <a:pt x="234" y="2857"/>
                    <a:pt x="234" y="2891"/>
                    <a:pt x="234" y="2891"/>
                  </a:cubicBezTo>
                  <a:cubicBezTo>
                    <a:pt x="267" y="3024"/>
                    <a:pt x="334" y="3158"/>
                    <a:pt x="434" y="3258"/>
                  </a:cubicBezTo>
                  <a:cubicBezTo>
                    <a:pt x="500" y="3391"/>
                    <a:pt x="600" y="3491"/>
                    <a:pt x="734" y="3558"/>
                  </a:cubicBezTo>
                  <a:lnTo>
                    <a:pt x="1001" y="3658"/>
                  </a:lnTo>
                  <a:cubicBezTo>
                    <a:pt x="1098" y="3697"/>
                    <a:pt x="1185" y="3713"/>
                    <a:pt x="1273" y="3713"/>
                  </a:cubicBezTo>
                  <a:cubicBezTo>
                    <a:pt x="1335" y="3713"/>
                    <a:pt x="1399" y="3705"/>
                    <a:pt x="1468" y="3691"/>
                  </a:cubicBezTo>
                  <a:cubicBezTo>
                    <a:pt x="1501" y="3691"/>
                    <a:pt x="1534" y="3658"/>
                    <a:pt x="1601" y="3658"/>
                  </a:cubicBezTo>
                  <a:cubicBezTo>
                    <a:pt x="1668" y="3658"/>
                    <a:pt x="1735" y="3658"/>
                    <a:pt x="1801" y="3625"/>
                  </a:cubicBezTo>
                  <a:cubicBezTo>
                    <a:pt x="2001" y="3591"/>
                    <a:pt x="2168" y="3491"/>
                    <a:pt x="2302" y="3358"/>
                  </a:cubicBezTo>
                  <a:cubicBezTo>
                    <a:pt x="2468" y="3158"/>
                    <a:pt x="2535" y="3024"/>
                    <a:pt x="2602" y="2791"/>
                  </a:cubicBezTo>
                  <a:cubicBezTo>
                    <a:pt x="2669" y="2624"/>
                    <a:pt x="2669" y="2590"/>
                    <a:pt x="2635" y="2457"/>
                  </a:cubicBezTo>
                  <a:cubicBezTo>
                    <a:pt x="2635" y="2290"/>
                    <a:pt x="2602" y="2123"/>
                    <a:pt x="2569" y="1957"/>
                  </a:cubicBezTo>
                  <a:cubicBezTo>
                    <a:pt x="2535" y="1857"/>
                    <a:pt x="2502" y="1723"/>
                    <a:pt x="2468" y="1590"/>
                  </a:cubicBezTo>
                  <a:cubicBezTo>
                    <a:pt x="2402" y="1356"/>
                    <a:pt x="2335" y="1089"/>
                    <a:pt x="2268" y="856"/>
                  </a:cubicBezTo>
                  <a:cubicBezTo>
                    <a:pt x="2235" y="689"/>
                    <a:pt x="2168" y="556"/>
                    <a:pt x="2068" y="456"/>
                  </a:cubicBezTo>
                  <a:cubicBezTo>
                    <a:pt x="1968" y="322"/>
                    <a:pt x="1868" y="222"/>
                    <a:pt x="1735" y="155"/>
                  </a:cubicBezTo>
                  <a:lnTo>
                    <a:pt x="1468" y="55"/>
                  </a:lnTo>
                  <a:cubicBezTo>
                    <a:pt x="1370" y="16"/>
                    <a:pt x="1284" y="0"/>
                    <a:pt x="119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762672" y="3872481"/>
              <a:ext cx="54618" cy="22092"/>
            </a:xfrm>
            <a:custGeom>
              <a:rect b="b" l="l" r="r" t="t"/>
              <a:pathLst>
                <a:path extrusionOk="0" h="1228" w="3036">
                  <a:moveTo>
                    <a:pt x="2635" y="1"/>
                  </a:moveTo>
                  <a:cubicBezTo>
                    <a:pt x="2469" y="34"/>
                    <a:pt x="2369" y="34"/>
                    <a:pt x="2235" y="134"/>
                  </a:cubicBezTo>
                  <a:cubicBezTo>
                    <a:pt x="2135" y="167"/>
                    <a:pt x="2002" y="267"/>
                    <a:pt x="1935" y="301"/>
                  </a:cubicBezTo>
                  <a:cubicBezTo>
                    <a:pt x="1868" y="301"/>
                    <a:pt x="1735" y="368"/>
                    <a:pt x="1635" y="401"/>
                  </a:cubicBezTo>
                  <a:cubicBezTo>
                    <a:pt x="1568" y="401"/>
                    <a:pt x="1535" y="434"/>
                    <a:pt x="1468" y="434"/>
                  </a:cubicBezTo>
                  <a:cubicBezTo>
                    <a:pt x="1435" y="434"/>
                    <a:pt x="1368" y="468"/>
                    <a:pt x="1368" y="468"/>
                  </a:cubicBezTo>
                  <a:lnTo>
                    <a:pt x="1034" y="468"/>
                  </a:lnTo>
                  <a:cubicBezTo>
                    <a:pt x="1001" y="434"/>
                    <a:pt x="968" y="434"/>
                    <a:pt x="934" y="434"/>
                  </a:cubicBezTo>
                  <a:cubicBezTo>
                    <a:pt x="868" y="401"/>
                    <a:pt x="834" y="401"/>
                    <a:pt x="767" y="368"/>
                  </a:cubicBezTo>
                  <a:lnTo>
                    <a:pt x="734" y="368"/>
                  </a:lnTo>
                  <a:cubicBezTo>
                    <a:pt x="734" y="368"/>
                    <a:pt x="701" y="334"/>
                    <a:pt x="701" y="334"/>
                  </a:cubicBezTo>
                  <a:cubicBezTo>
                    <a:pt x="667" y="301"/>
                    <a:pt x="601" y="267"/>
                    <a:pt x="601" y="267"/>
                  </a:cubicBezTo>
                  <a:cubicBezTo>
                    <a:pt x="467" y="201"/>
                    <a:pt x="367" y="167"/>
                    <a:pt x="267" y="101"/>
                  </a:cubicBezTo>
                  <a:cubicBezTo>
                    <a:pt x="244" y="95"/>
                    <a:pt x="222" y="92"/>
                    <a:pt x="202" y="92"/>
                  </a:cubicBezTo>
                  <a:cubicBezTo>
                    <a:pt x="102" y="92"/>
                    <a:pt x="34" y="157"/>
                    <a:pt x="34" y="267"/>
                  </a:cubicBezTo>
                  <a:cubicBezTo>
                    <a:pt x="0" y="501"/>
                    <a:pt x="67" y="668"/>
                    <a:pt x="267" y="835"/>
                  </a:cubicBezTo>
                  <a:cubicBezTo>
                    <a:pt x="434" y="968"/>
                    <a:pt x="634" y="1068"/>
                    <a:pt x="868" y="1135"/>
                  </a:cubicBezTo>
                  <a:cubicBezTo>
                    <a:pt x="1044" y="1198"/>
                    <a:pt x="1225" y="1227"/>
                    <a:pt x="1407" y="1227"/>
                  </a:cubicBezTo>
                  <a:cubicBezTo>
                    <a:pt x="1708" y="1227"/>
                    <a:pt x="2011" y="1147"/>
                    <a:pt x="2302" y="1001"/>
                  </a:cubicBezTo>
                  <a:cubicBezTo>
                    <a:pt x="2535" y="901"/>
                    <a:pt x="2802" y="734"/>
                    <a:pt x="2902" y="501"/>
                  </a:cubicBezTo>
                  <a:cubicBezTo>
                    <a:pt x="2969" y="401"/>
                    <a:pt x="3036" y="301"/>
                    <a:pt x="2969" y="167"/>
                  </a:cubicBezTo>
                  <a:cubicBezTo>
                    <a:pt x="2902" y="1"/>
                    <a:pt x="2769" y="1"/>
                    <a:pt x="2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6470" y="3953491"/>
              <a:ext cx="18" cy="1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61754" y="3942103"/>
              <a:ext cx="81351" cy="43716"/>
            </a:xfrm>
            <a:custGeom>
              <a:rect b="b" l="l" r="r" t="t"/>
              <a:pathLst>
                <a:path extrusionOk="0" h="2430" w="4522">
                  <a:moveTo>
                    <a:pt x="3387" y="0"/>
                  </a:moveTo>
                  <a:cubicBezTo>
                    <a:pt x="2953" y="0"/>
                    <a:pt x="2586" y="200"/>
                    <a:pt x="2219" y="367"/>
                  </a:cubicBezTo>
                  <a:cubicBezTo>
                    <a:pt x="2320" y="334"/>
                    <a:pt x="2386" y="300"/>
                    <a:pt x="2486" y="267"/>
                  </a:cubicBezTo>
                  <a:lnTo>
                    <a:pt x="2486" y="267"/>
                  </a:lnTo>
                  <a:cubicBezTo>
                    <a:pt x="2353" y="334"/>
                    <a:pt x="2219" y="367"/>
                    <a:pt x="2086" y="434"/>
                  </a:cubicBezTo>
                  <a:cubicBezTo>
                    <a:pt x="1953" y="500"/>
                    <a:pt x="1819" y="534"/>
                    <a:pt x="1686" y="567"/>
                  </a:cubicBezTo>
                  <a:cubicBezTo>
                    <a:pt x="1619" y="600"/>
                    <a:pt x="1552" y="600"/>
                    <a:pt x="1486" y="634"/>
                  </a:cubicBezTo>
                  <a:lnTo>
                    <a:pt x="1386" y="634"/>
                  </a:lnTo>
                  <a:cubicBezTo>
                    <a:pt x="1319" y="667"/>
                    <a:pt x="1285" y="667"/>
                    <a:pt x="1219" y="667"/>
                  </a:cubicBezTo>
                  <a:lnTo>
                    <a:pt x="1119" y="667"/>
                  </a:lnTo>
                  <a:cubicBezTo>
                    <a:pt x="1085" y="667"/>
                    <a:pt x="1085" y="634"/>
                    <a:pt x="1085" y="634"/>
                  </a:cubicBezTo>
                  <a:lnTo>
                    <a:pt x="718" y="634"/>
                  </a:lnTo>
                  <a:cubicBezTo>
                    <a:pt x="678" y="622"/>
                    <a:pt x="636" y="616"/>
                    <a:pt x="594" y="616"/>
                  </a:cubicBezTo>
                  <a:cubicBezTo>
                    <a:pt x="295" y="616"/>
                    <a:pt x="1" y="912"/>
                    <a:pt x="118" y="1234"/>
                  </a:cubicBezTo>
                  <a:cubicBezTo>
                    <a:pt x="218" y="1601"/>
                    <a:pt x="452" y="1901"/>
                    <a:pt x="785" y="2068"/>
                  </a:cubicBezTo>
                  <a:cubicBezTo>
                    <a:pt x="1119" y="2268"/>
                    <a:pt x="1452" y="2335"/>
                    <a:pt x="1819" y="2402"/>
                  </a:cubicBezTo>
                  <a:cubicBezTo>
                    <a:pt x="1949" y="2420"/>
                    <a:pt x="2084" y="2430"/>
                    <a:pt x="2222" y="2430"/>
                  </a:cubicBezTo>
                  <a:cubicBezTo>
                    <a:pt x="3078" y="2430"/>
                    <a:pt x="4034" y="2063"/>
                    <a:pt x="4321" y="1201"/>
                  </a:cubicBezTo>
                  <a:cubicBezTo>
                    <a:pt x="4521" y="600"/>
                    <a:pt x="3987" y="0"/>
                    <a:pt x="338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-530687" y="3607700"/>
              <a:ext cx="839096" cy="900319"/>
            </a:xfrm>
            <a:custGeom>
              <a:rect b="b" l="l" r="r" t="t"/>
              <a:pathLst>
                <a:path extrusionOk="0" h="29689" w="27153">
                  <a:moveTo>
                    <a:pt x="6105" y="1"/>
                  </a:moveTo>
                  <a:cubicBezTo>
                    <a:pt x="2735" y="1"/>
                    <a:pt x="0" y="2736"/>
                    <a:pt x="0" y="6105"/>
                  </a:cubicBezTo>
                  <a:lnTo>
                    <a:pt x="0" y="20182"/>
                  </a:lnTo>
                  <a:cubicBezTo>
                    <a:pt x="0" y="23551"/>
                    <a:pt x="2735" y="26286"/>
                    <a:pt x="6105" y="26286"/>
                  </a:cubicBezTo>
                  <a:lnTo>
                    <a:pt x="20014" y="26286"/>
                  </a:lnTo>
                  <a:cubicBezTo>
                    <a:pt x="20181" y="26420"/>
                    <a:pt x="20348" y="26553"/>
                    <a:pt x="20515" y="26687"/>
                  </a:cubicBezTo>
                  <a:cubicBezTo>
                    <a:pt x="20915" y="26987"/>
                    <a:pt x="21349" y="27287"/>
                    <a:pt x="21749" y="27554"/>
                  </a:cubicBezTo>
                  <a:cubicBezTo>
                    <a:pt x="22149" y="27854"/>
                    <a:pt x="22583" y="28088"/>
                    <a:pt x="22983" y="28355"/>
                  </a:cubicBezTo>
                  <a:cubicBezTo>
                    <a:pt x="23217" y="28488"/>
                    <a:pt x="23417" y="28621"/>
                    <a:pt x="23650" y="28788"/>
                  </a:cubicBezTo>
                  <a:cubicBezTo>
                    <a:pt x="23750" y="28822"/>
                    <a:pt x="23817" y="28888"/>
                    <a:pt x="23917" y="28955"/>
                  </a:cubicBezTo>
                  <a:cubicBezTo>
                    <a:pt x="23951" y="28988"/>
                    <a:pt x="23984" y="28988"/>
                    <a:pt x="24017" y="28988"/>
                  </a:cubicBezTo>
                  <a:cubicBezTo>
                    <a:pt x="24051" y="29055"/>
                    <a:pt x="24084" y="29088"/>
                    <a:pt x="24117" y="29155"/>
                  </a:cubicBezTo>
                  <a:cubicBezTo>
                    <a:pt x="24418" y="29489"/>
                    <a:pt x="24851" y="29689"/>
                    <a:pt x="25285" y="29689"/>
                  </a:cubicBezTo>
                  <a:cubicBezTo>
                    <a:pt x="25885" y="29689"/>
                    <a:pt x="26286" y="29355"/>
                    <a:pt x="26619" y="28922"/>
                  </a:cubicBezTo>
                  <a:cubicBezTo>
                    <a:pt x="27153" y="28221"/>
                    <a:pt x="26919" y="27120"/>
                    <a:pt x="26819" y="26320"/>
                  </a:cubicBezTo>
                  <a:cubicBezTo>
                    <a:pt x="26753" y="25553"/>
                    <a:pt x="26653" y="24752"/>
                    <a:pt x="26519" y="23951"/>
                  </a:cubicBezTo>
                  <a:cubicBezTo>
                    <a:pt x="26386" y="23251"/>
                    <a:pt x="26252" y="22584"/>
                    <a:pt x="26085" y="21917"/>
                  </a:cubicBezTo>
                  <a:cubicBezTo>
                    <a:pt x="26085" y="21850"/>
                    <a:pt x="26052" y="21817"/>
                    <a:pt x="26052" y="21783"/>
                  </a:cubicBezTo>
                  <a:cubicBezTo>
                    <a:pt x="26186" y="21283"/>
                    <a:pt x="26286" y="20749"/>
                    <a:pt x="26286" y="20182"/>
                  </a:cubicBezTo>
                  <a:lnTo>
                    <a:pt x="26286" y="6105"/>
                  </a:lnTo>
                  <a:cubicBezTo>
                    <a:pt x="26286" y="2736"/>
                    <a:pt x="23517" y="1"/>
                    <a:pt x="20181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32"/>
          <p:cNvSpPr/>
          <p:nvPr/>
        </p:nvSpPr>
        <p:spPr>
          <a:xfrm>
            <a:off x="1638300" y="3660650"/>
            <a:ext cx="417000" cy="394800"/>
          </a:xfrm>
          <a:prstGeom prst="ellipse">
            <a:avLst/>
          </a:prstGeom>
          <a:solidFill>
            <a:srgbClr val="92929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2"/>
          <p:cNvSpPr/>
          <p:nvPr/>
        </p:nvSpPr>
        <p:spPr>
          <a:xfrm>
            <a:off x="1720888" y="3748338"/>
            <a:ext cx="251826" cy="257585"/>
          </a:xfrm>
          <a:custGeom>
            <a:rect b="b" l="l" r="r" t="t"/>
            <a:pathLst>
              <a:path extrusionOk="0" h="21183" w="22251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950" y="615375"/>
            <a:ext cx="4537800" cy="44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41"/>
          <p:cNvSpPr/>
          <p:nvPr/>
        </p:nvSpPr>
        <p:spPr>
          <a:xfrm>
            <a:off x="2257650" y="82675"/>
            <a:ext cx="4628700" cy="4869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 txBox="1"/>
          <p:nvPr>
            <p:ph type="title"/>
          </p:nvPr>
        </p:nvSpPr>
        <p:spPr>
          <a:xfrm>
            <a:off x="2453700" y="143125"/>
            <a:ext cx="4236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Normalization</a:t>
            </a:r>
            <a:endParaRPr b="1" sz="36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>
            <a:off x="2734600" y="35175"/>
            <a:ext cx="3596100" cy="7887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2"/>
          <p:cNvSpPr txBox="1"/>
          <p:nvPr>
            <p:ph idx="7" type="title"/>
          </p:nvPr>
        </p:nvSpPr>
        <p:spPr>
          <a:xfrm>
            <a:off x="2734600" y="294475"/>
            <a:ext cx="3596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Methodology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1743700" y="885250"/>
            <a:ext cx="5577900" cy="4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8" name="Google Shape;10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688" y="891538"/>
            <a:ext cx="5430375" cy="37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42"/>
          <p:cNvSpPr txBox="1"/>
          <p:nvPr/>
        </p:nvSpPr>
        <p:spPr>
          <a:xfrm>
            <a:off x="1743688" y="4624763"/>
            <a:ext cx="54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Explained Variance and Principal Components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3"/>
          <p:cNvSpPr/>
          <p:nvPr/>
        </p:nvSpPr>
        <p:spPr>
          <a:xfrm>
            <a:off x="1665700" y="1098250"/>
            <a:ext cx="5628600" cy="386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5" name="Google Shape;10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98" y="1122000"/>
            <a:ext cx="3891852" cy="351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975" y="1174450"/>
            <a:ext cx="1489325" cy="35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43"/>
          <p:cNvSpPr txBox="1"/>
          <p:nvPr/>
        </p:nvSpPr>
        <p:spPr>
          <a:xfrm>
            <a:off x="1854700" y="4538800"/>
            <a:ext cx="5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Reducing the Number of Components</a:t>
            </a:r>
            <a:endParaRPr b="1"/>
          </a:p>
        </p:txBody>
      </p:sp>
      <p:sp>
        <p:nvSpPr>
          <p:cNvPr id="1038" name="Google Shape;1038;p43"/>
          <p:cNvSpPr/>
          <p:nvPr/>
        </p:nvSpPr>
        <p:spPr>
          <a:xfrm>
            <a:off x="1055075" y="184650"/>
            <a:ext cx="7007400" cy="7527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3"/>
          <p:cNvSpPr txBox="1"/>
          <p:nvPr>
            <p:ph type="title"/>
          </p:nvPr>
        </p:nvSpPr>
        <p:spPr>
          <a:xfrm>
            <a:off x="692400" y="37245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Principal </a:t>
            </a:r>
            <a:r>
              <a:rPr b="1" lang="en" sz="37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Component</a:t>
            </a:r>
            <a:r>
              <a:rPr b="1" lang="en" sz="37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Analysis</a:t>
            </a:r>
            <a:endParaRPr b="1" sz="37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4"/>
          <p:cNvSpPr/>
          <p:nvPr/>
        </p:nvSpPr>
        <p:spPr>
          <a:xfrm>
            <a:off x="5274725" y="3763525"/>
            <a:ext cx="3317700" cy="430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4"/>
          <p:cNvSpPr/>
          <p:nvPr/>
        </p:nvSpPr>
        <p:spPr>
          <a:xfrm>
            <a:off x="721950" y="3763525"/>
            <a:ext cx="3190500" cy="430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4"/>
          <p:cNvSpPr/>
          <p:nvPr/>
        </p:nvSpPr>
        <p:spPr>
          <a:xfrm>
            <a:off x="721950" y="181150"/>
            <a:ext cx="7461600" cy="7080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4"/>
          <p:cNvSpPr txBox="1"/>
          <p:nvPr>
            <p:ph idx="2" type="title"/>
          </p:nvPr>
        </p:nvSpPr>
        <p:spPr>
          <a:xfrm>
            <a:off x="465201" y="3824300"/>
            <a:ext cx="36639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Predicting without PCA</a:t>
            </a:r>
            <a:endParaRPr b="1"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8" name="Google Shape;1048;p44"/>
          <p:cNvSpPr txBox="1"/>
          <p:nvPr>
            <p:ph idx="2" type="title"/>
          </p:nvPr>
        </p:nvSpPr>
        <p:spPr>
          <a:xfrm>
            <a:off x="5374575" y="3824300"/>
            <a:ext cx="30423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Predicting with PCA</a:t>
            </a:r>
            <a:endParaRPr b="1"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9" name="Google Shape;1049;p44"/>
          <p:cNvSpPr/>
          <p:nvPr/>
        </p:nvSpPr>
        <p:spPr>
          <a:xfrm>
            <a:off x="237713" y="1006725"/>
            <a:ext cx="4081800" cy="270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4"/>
          <p:cNvSpPr/>
          <p:nvPr/>
        </p:nvSpPr>
        <p:spPr>
          <a:xfrm>
            <a:off x="4651125" y="1006725"/>
            <a:ext cx="4343400" cy="270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4"/>
          <p:cNvSpPr txBox="1"/>
          <p:nvPr/>
        </p:nvSpPr>
        <p:spPr>
          <a:xfrm>
            <a:off x="721950" y="181150"/>
            <a:ext cx="746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K-nearest Model I</a:t>
            </a:r>
            <a:r>
              <a:rPr b="1" lang="en" sz="34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mplementation</a:t>
            </a:r>
            <a:endParaRPr b="1" sz="34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52" name="Google Shape;1052;p44"/>
          <p:cNvSpPr/>
          <p:nvPr/>
        </p:nvSpPr>
        <p:spPr>
          <a:xfrm>
            <a:off x="251108" y="1006725"/>
            <a:ext cx="430001" cy="400061"/>
          </a:xfrm>
          <a:custGeom>
            <a:rect b="b" l="l" r="r" t="t"/>
            <a:pathLst>
              <a:path extrusionOk="0" h="12302" w="12610">
                <a:moveTo>
                  <a:pt x="6305" y="1"/>
                </a:moveTo>
                <a:cubicBezTo>
                  <a:pt x="5896" y="1"/>
                  <a:pt x="5488" y="159"/>
                  <a:pt x="5171" y="476"/>
                </a:cubicBezTo>
                <a:lnTo>
                  <a:pt x="634" y="5013"/>
                </a:lnTo>
                <a:cubicBezTo>
                  <a:pt x="1" y="5646"/>
                  <a:pt x="1" y="6647"/>
                  <a:pt x="634" y="7281"/>
                </a:cubicBezTo>
                <a:lnTo>
                  <a:pt x="5171" y="11851"/>
                </a:lnTo>
                <a:cubicBezTo>
                  <a:pt x="5488" y="12151"/>
                  <a:pt x="5896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2009" y="7281"/>
                </a:lnTo>
                <a:cubicBezTo>
                  <a:pt x="12610" y="6647"/>
                  <a:pt x="12610" y="5646"/>
                  <a:pt x="12009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4"/>
          <p:cNvSpPr txBox="1"/>
          <p:nvPr/>
        </p:nvSpPr>
        <p:spPr>
          <a:xfrm>
            <a:off x="270650" y="1124850"/>
            <a:ext cx="3909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4" name="Google Shape;1054;p44"/>
          <p:cNvSpPr/>
          <p:nvPr/>
        </p:nvSpPr>
        <p:spPr>
          <a:xfrm>
            <a:off x="4663150" y="1006725"/>
            <a:ext cx="442062" cy="430416"/>
          </a:xfrm>
          <a:custGeom>
            <a:rect b="b" l="l" r="r" t="t"/>
            <a:pathLst>
              <a:path extrusionOk="0" h="12302" w="12643">
                <a:moveTo>
                  <a:pt x="6325" y="1"/>
                </a:moveTo>
                <a:cubicBezTo>
                  <a:pt x="5913" y="1"/>
                  <a:pt x="5504" y="159"/>
                  <a:pt x="5204" y="476"/>
                </a:cubicBezTo>
                <a:lnTo>
                  <a:pt x="634" y="5013"/>
                </a:lnTo>
                <a:cubicBezTo>
                  <a:pt x="0" y="5646"/>
                  <a:pt x="0" y="6647"/>
                  <a:pt x="634" y="7281"/>
                </a:cubicBezTo>
                <a:lnTo>
                  <a:pt x="5204" y="11851"/>
                </a:lnTo>
                <a:cubicBezTo>
                  <a:pt x="5504" y="12151"/>
                  <a:pt x="5913" y="12301"/>
                  <a:pt x="6325" y="12301"/>
                </a:cubicBezTo>
                <a:cubicBezTo>
                  <a:pt x="6738" y="12301"/>
                  <a:pt x="7155" y="12151"/>
                  <a:pt x="7472" y="11851"/>
                </a:cubicBezTo>
                <a:lnTo>
                  <a:pt x="12009" y="7281"/>
                </a:lnTo>
                <a:cubicBezTo>
                  <a:pt x="12642" y="6647"/>
                  <a:pt x="12642" y="5646"/>
                  <a:pt x="12009" y="5013"/>
                </a:cubicBezTo>
                <a:lnTo>
                  <a:pt x="7472" y="476"/>
                </a:lnTo>
                <a:cubicBezTo>
                  <a:pt x="7155" y="159"/>
                  <a:pt x="6738" y="1"/>
                  <a:pt x="6325" y="1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4"/>
          <p:cNvSpPr txBox="1"/>
          <p:nvPr/>
        </p:nvSpPr>
        <p:spPr>
          <a:xfrm>
            <a:off x="4663075" y="1065788"/>
            <a:ext cx="442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056" name="Google Shape;10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25" y="1036262"/>
            <a:ext cx="3574092" cy="26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50" y="1124841"/>
            <a:ext cx="3468950" cy="256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5"/>
          <p:cNvSpPr/>
          <p:nvPr/>
        </p:nvSpPr>
        <p:spPr>
          <a:xfrm>
            <a:off x="2145102" y="35175"/>
            <a:ext cx="4700100" cy="7887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5"/>
          <p:cNvSpPr txBox="1"/>
          <p:nvPr>
            <p:ph idx="7" type="title"/>
          </p:nvPr>
        </p:nvSpPr>
        <p:spPr>
          <a:xfrm>
            <a:off x="2191363" y="294475"/>
            <a:ext cx="46539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Resultant Model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4" name="Google Shape;1064;p45"/>
          <p:cNvSpPr/>
          <p:nvPr/>
        </p:nvSpPr>
        <p:spPr>
          <a:xfrm>
            <a:off x="183700" y="885250"/>
            <a:ext cx="8881800" cy="4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5" name="Google Shape;10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885250"/>
            <a:ext cx="4406539" cy="37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212" y="885250"/>
            <a:ext cx="4165213" cy="35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45"/>
          <p:cNvSpPr txBox="1"/>
          <p:nvPr/>
        </p:nvSpPr>
        <p:spPr>
          <a:xfrm>
            <a:off x="2478168" y="4631050"/>
            <a:ext cx="53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Confusion Matrix and Normalized Confusion Matrix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6"/>
          <p:cNvSpPr/>
          <p:nvPr/>
        </p:nvSpPr>
        <p:spPr>
          <a:xfrm>
            <a:off x="400050" y="1288850"/>
            <a:ext cx="8343900" cy="20982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6"/>
          <p:cNvSpPr/>
          <p:nvPr/>
        </p:nvSpPr>
        <p:spPr>
          <a:xfrm>
            <a:off x="2773950" y="183800"/>
            <a:ext cx="3596100" cy="8184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6"/>
          <p:cNvSpPr txBox="1"/>
          <p:nvPr>
            <p:ph type="title"/>
          </p:nvPr>
        </p:nvSpPr>
        <p:spPr>
          <a:xfrm>
            <a:off x="2773950" y="290600"/>
            <a:ext cx="35961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5" name="Google Shape;1075;p46"/>
          <p:cNvSpPr txBox="1"/>
          <p:nvPr>
            <p:ph idx="4294967295" type="subTitle"/>
          </p:nvPr>
        </p:nvSpPr>
        <p:spPr>
          <a:xfrm>
            <a:off x="430825" y="1247850"/>
            <a:ext cx="83130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ora"/>
              <a:buChar char="●"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Analyzing the dataset can provide data on user behavior and intention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ora"/>
              <a:buChar char="●"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We studied the dataset by analyzing the relationship between the attributes and the impact they have on the data as a whole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ora"/>
              <a:buChar char="●"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Implementing our model with PCA resulted in a higher accuracy in comparison to the model that did not have PCA implemented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6" name="Google Shape;1076;p46"/>
          <p:cNvSpPr/>
          <p:nvPr/>
        </p:nvSpPr>
        <p:spPr>
          <a:xfrm>
            <a:off x="6868433" y="4182781"/>
            <a:ext cx="1557023" cy="129603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6"/>
          <p:cNvSpPr/>
          <p:nvPr/>
        </p:nvSpPr>
        <p:spPr>
          <a:xfrm flipH="1" rot="10800000">
            <a:off x="7232337" y="4566752"/>
            <a:ext cx="827970" cy="344688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6"/>
          <p:cNvSpPr/>
          <p:nvPr/>
        </p:nvSpPr>
        <p:spPr>
          <a:xfrm>
            <a:off x="6914205" y="4842246"/>
            <a:ext cx="1459443" cy="76829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rgbClr val="CFCFC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6"/>
          <p:cNvSpPr/>
          <p:nvPr/>
        </p:nvSpPr>
        <p:spPr>
          <a:xfrm>
            <a:off x="6312875" y="3175800"/>
            <a:ext cx="2666932" cy="1486833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6"/>
          <p:cNvSpPr/>
          <p:nvPr/>
        </p:nvSpPr>
        <p:spPr>
          <a:xfrm>
            <a:off x="6312875" y="3175800"/>
            <a:ext cx="2666932" cy="1280488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957F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6"/>
          <p:cNvSpPr/>
          <p:nvPr/>
        </p:nvSpPr>
        <p:spPr>
          <a:xfrm>
            <a:off x="7596278" y="4490930"/>
            <a:ext cx="97653" cy="77750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6"/>
          <p:cNvSpPr/>
          <p:nvPr/>
        </p:nvSpPr>
        <p:spPr>
          <a:xfrm>
            <a:off x="6312875" y="3175800"/>
            <a:ext cx="2666932" cy="1280488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92929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6"/>
          <p:cNvSpPr/>
          <p:nvPr/>
        </p:nvSpPr>
        <p:spPr>
          <a:xfrm>
            <a:off x="6990144" y="3496410"/>
            <a:ext cx="1311175" cy="692096"/>
          </a:xfrm>
          <a:custGeom>
            <a:rect b="b" l="l" r="r" t="t"/>
            <a:pathLst>
              <a:path extrusionOk="0" h="24052" w="36293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6"/>
          <p:cNvSpPr/>
          <p:nvPr/>
        </p:nvSpPr>
        <p:spPr>
          <a:xfrm>
            <a:off x="7097368" y="3691291"/>
            <a:ext cx="683352" cy="420432"/>
          </a:xfrm>
          <a:custGeom>
            <a:rect b="b" l="l" r="r" t="t"/>
            <a:pathLst>
              <a:path extrusionOk="0" h="14611" w="18915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6"/>
          <p:cNvSpPr/>
          <p:nvPr/>
        </p:nvSpPr>
        <p:spPr>
          <a:xfrm>
            <a:off x="7127498" y="3715291"/>
            <a:ext cx="623091" cy="372435"/>
          </a:xfrm>
          <a:custGeom>
            <a:rect b="b" l="l" r="r" t="t"/>
            <a:pathLst>
              <a:path extrusionOk="0" h="12943" w="17247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6"/>
          <p:cNvSpPr/>
          <p:nvPr/>
        </p:nvSpPr>
        <p:spPr>
          <a:xfrm>
            <a:off x="7157627" y="3740241"/>
            <a:ext cx="562830" cy="323517"/>
          </a:xfrm>
          <a:custGeom>
            <a:rect b="b" l="l" r="r" t="t"/>
            <a:pathLst>
              <a:path extrusionOk="0" h="11243" w="15579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7139564" y="3901510"/>
            <a:ext cx="598958" cy="29"/>
          </a:xfrm>
          <a:custGeom>
            <a:rect b="b" l="l" r="r" t="t"/>
            <a:pathLst>
              <a:path extrusionOk="0" fill="none" h="1" w="16579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7282951" y="3700903"/>
            <a:ext cx="36" cy="380118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6"/>
          <p:cNvSpPr/>
          <p:nvPr/>
        </p:nvSpPr>
        <p:spPr>
          <a:xfrm>
            <a:off x="7595086" y="3700903"/>
            <a:ext cx="36" cy="380118"/>
          </a:xfrm>
          <a:custGeom>
            <a:rect b="b" l="l" r="r" t="t"/>
            <a:pathLst>
              <a:path extrusionOk="0" fill="none" h="13210" w="1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7438404" y="3700903"/>
            <a:ext cx="36" cy="380118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6990144" y="4087758"/>
            <a:ext cx="1311175" cy="100799"/>
          </a:xfrm>
          <a:custGeom>
            <a:rect b="b" l="l" r="r" t="t"/>
            <a:pathLst>
              <a:path extrusionOk="0" h="3503" w="3629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rgbClr val="B878C2"/>
          </a:solidFill>
          <a:ln cap="flat" cmpd="sng" w="9525">
            <a:solidFill>
              <a:srgbClr val="B878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6"/>
          <p:cNvSpPr/>
          <p:nvPr/>
        </p:nvSpPr>
        <p:spPr>
          <a:xfrm>
            <a:off x="7821637" y="3643290"/>
            <a:ext cx="355531" cy="545229"/>
          </a:xfrm>
          <a:custGeom>
            <a:rect b="b" l="l" r="r" t="t"/>
            <a:pathLst>
              <a:path extrusionOk="0" h="18948" w="9841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6"/>
          <p:cNvSpPr/>
          <p:nvPr/>
        </p:nvSpPr>
        <p:spPr>
          <a:xfrm>
            <a:off x="7854187" y="3633707"/>
            <a:ext cx="290465" cy="555760"/>
          </a:xfrm>
          <a:custGeom>
            <a:rect b="b" l="l" r="r" t="t"/>
            <a:pathLst>
              <a:path extrusionOk="0" h="19314" w="804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6"/>
          <p:cNvSpPr/>
          <p:nvPr/>
        </p:nvSpPr>
        <p:spPr>
          <a:xfrm>
            <a:off x="7884317" y="3657679"/>
            <a:ext cx="230204" cy="506843"/>
          </a:xfrm>
          <a:custGeom>
            <a:rect b="b" l="l" r="r" t="t"/>
            <a:pathLst>
              <a:path extrusionOk="0" h="17614" w="6372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6"/>
          <p:cNvSpPr/>
          <p:nvPr/>
        </p:nvSpPr>
        <p:spPr>
          <a:xfrm>
            <a:off x="6990144" y="3805509"/>
            <a:ext cx="1313596" cy="76829"/>
          </a:xfrm>
          <a:custGeom>
            <a:rect b="b" l="l" r="r" t="t"/>
            <a:pathLst>
              <a:path extrusionOk="0" h="2670" w="3636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6"/>
          <p:cNvSpPr/>
          <p:nvPr/>
        </p:nvSpPr>
        <p:spPr>
          <a:xfrm>
            <a:off x="7854187" y="3929367"/>
            <a:ext cx="290465" cy="47997"/>
          </a:xfrm>
          <a:custGeom>
            <a:rect b="b" l="l" r="r" t="t"/>
            <a:pathLst>
              <a:path extrusionOk="0" h="1668" w="804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6"/>
          <p:cNvSpPr/>
          <p:nvPr/>
        </p:nvSpPr>
        <p:spPr>
          <a:xfrm>
            <a:off x="7872251" y="3946633"/>
            <a:ext cx="74748" cy="10589"/>
          </a:xfrm>
          <a:custGeom>
            <a:rect b="b" l="l" r="r" t="t"/>
            <a:pathLst>
              <a:path extrusionOk="0" h="368" w="2069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6"/>
          <p:cNvSpPr/>
          <p:nvPr/>
        </p:nvSpPr>
        <p:spPr>
          <a:xfrm>
            <a:off x="6990144" y="3532900"/>
            <a:ext cx="1311175" cy="86411"/>
          </a:xfrm>
          <a:custGeom>
            <a:rect b="b" l="l" r="r" t="t"/>
            <a:pathLst>
              <a:path extrusionOk="0" h="3003" w="3629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6"/>
          <p:cNvSpPr/>
          <p:nvPr/>
        </p:nvSpPr>
        <p:spPr>
          <a:xfrm>
            <a:off x="6953981" y="3496410"/>
            <a:ext cx="1383503" cy="101777"/>
          </a:xfrm>
          <a:custGeom>
            <a:rect b="b" l="l" r="r" t="t"/>
            <a:pathLst>
              <a:path extrusionOk="0" h="3537" w="38295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6"/>
          <p:cNvSpPr/>
          <p:nvPr/>
        </p:nvSpPr>
        <p:spPr>
          <a:xfrm>
            <a:off x="7272113" y="3361069"/>
            <a:ext cx="749609" cy="186232"/>
          </a:xfrm>
          <a:custGeom>
            <a:rect b="b" l="l" r="r" t="t"/>
            <a:pathLst>
              <a:path extrusionOk="0" h="6472" w="20749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6"/>
          <p:cNvSpPr/>
          <p:nvPr/>
        </p:nvSpPr>
        <p:spPr>
          <a:xfrm>
            <a:off x="7262472" y="3355314"/>
            <a:ext cx="765253" cy="197771"/>
          </a:xfrm>
          <a:custGeom>
            <a:rect b="b" l="l" r="r" t="t"/>
            <a:pathLst>
              <a:path extrusionOk="0" h="6873" w="21182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6"/>
          <p:cNvSpPr/>
          <p:nvPr/>
        </p:nvSpPr>
        <p:spPr>
          <a:xfrm>
            <a:off x="6868433" y="3633707"/>
            <a:ext cx="1554602" cy="134408"/>
          </a:xfrm>
          <a:custGeom>
            <a:rect b="b" l="l" r="r" t="t"/>
            <a:pathLst>
              <a:path extrusionOk="0" h="4671" w="4303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6"/>
          <p:cNvSpPr/>
          <p:nvPr/>
        </p:nvSpPr>
        <p:spPr>
          <a:xfrm>
            <a:off x="8127739" y="3633707"/>
            <a:ext cx="295270" cy="134408"/>
          </a:xfrm>
          <a:custGeom>
            <a:rect b="b" l="l" r="r" t="t"/>
            <a:pathLst>
              <a:path extrusionOk="0" h="4671" w="8173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6"/>
          <p:cNvSpPr/>
          <p:nvPr/>
        </p:nvSpPr>
        <p:spPr>
          <a:xfrm>
            <a:off x="7979511" y="3633707"/>
            <a:ext cx="236238" cy="134408"/>
          </a:xfrm>
          <a:custGeom>
            <a:rect b="b" l="l" r="r" t="t"/>
            <a:pathLst>
              <a:path extrusionOk="0" h="4671" w="6539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6"/>
          <p:cNvSpPr/>
          <p:nvPr/>
        </p:nvSpPr>
        <p:spPr>
          <a:xfrm>
            <a:off x="7831283" y="3633707"/>
            <a:ext cx="177169" cy="134408"/>
          </a:xfrm>
          <a:custGeom>
            <a:rect b="b" l="l" r="r" t="t"/>
            <a:pathLst>
              <a:path extrusionOk="0" h="4671" w="4904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6"/>
          <p:cNvSpPr/>
          <p:nvPr/>
        </p:nvSpPr>
        <p:spPr>
          <a:xfrm>
            <a:off x="7683055" y="3633707"/>
            <a:ext cx="118137" cy="134408"/>
          </a:xfrm>
          <a:custGeom>
            <a:rect b="b" l="l" r="r" t="t"/>
            <a:pathLst>
              <a:path extrusionOk="0" h="4671" w="327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7490246" y="3633707"/>
            <a:ext cx="118137" cy="134408"/>
          </a:xfrm>
          <a:custGeom>
            <a:rect b="b" l="l" r="r" t="t"/>
            <a:pathLst>
              <a:path extrusionOk="0" h="4671" w="327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6"/>
          <p:cNvSpPr/>
          <p:nvPr/>
        </p:nvSpPr>
        <p:spPr>
          <a:xfrm>
            <a:off x="7282951" y="3633707"/>
            <a:ext cx="177205" cy="134408"/>
          </a:xfrm>
          <a:custGeom>
            <a:rect b="b" l="l" r="r" t="t"/>
            <a:pathLst>
              <a:path extrusionOk="0" h="4671" w="4905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6"/>
          <p:cNvSpPr/>
          <p:nvPr/>
        </p:nvSpPr>
        <p:spPr>
          <a:xfrm>
            <a:off x="7075692" y="3633707"/>
            <a:ext cx="236238" cy="134408"/>
          </a:xfrm>
          <a:custGeom>
            <a:rect b="b" l="l" r="r" t="t"/>
            <a:pathLst>
              <a:path extrusionOk="0" h="4671" w="6539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6"/>
          <p:cNvSpPr/>
          <p:nvPr/>
        </p:nvSpPr>
        <p:spPr>
          <a:xfrm>
            <a:off x="6868433" y="3633707"/>
            <a:ext cx="295270" cy="134408"/>
          </a:xfrm>
          <a:custGeom>
            <a:rect b="b" l="l" r="r" t="t"/>
            <a:pathLst>
              <a:path extrusionOk="0" h="4671" w="8173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6"/>
          <p:cNvSpPr/>
          <p:nvPr/>
        </p:nvSpPr>
        <p:spPr>
          <a:xfrm>
            <a:off x="6867204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6"/>
          <p:cNvSpPr/>
          <p:nvPr/>
        </p:nvSpPr>
        <p:spPr>
          <a:xfrm>
            <a:off x="6972044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6"/>
          <p:cNvSpPr/>
          <p:nvPr/>
        </p:nvSpPr>
        <p:spPr>
          <a:xfrm>
            <a:off x="7075692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6"/>
          <p:cNvSpPr/>
          <p:nvPr/>
        </p:nvSpPr>
        <p:spPr>
          <a:xfrm>
            <a:off x="7179339" y="3768098"/>
            <a:ext cx="103650" cy="7585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6"/>
          <p:cNvSpPr/>
          <p:nvPr/>
        </p:nvSpPr>
        <p:spPr>
          <a:xfrm>
            <a:off x="7282951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6"/>
          <p:cNvSpPr/>
          <p:nvPr/>
        </p:nvSpPr>
        <p:spPr>
          <a:xfrm>
            <a:off x="7386599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6"/>
          <p:cNvSpPr/>
          <p:nvPr/>
        </p:nvSpPr>
        <p:spPr>
          <a:xfrm>
            <a:off x="7490246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6"/>
          <p:cNvSpPr/>
          <p:nvPr/>
        </p:nvSpPr>
        <p:spPr>
          <a:xfrm>
            <a:off x="7595086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6"/>
          <p:cNvSpPr/>
          <p:nvPr/>
        </p:nvSpPr>
        <p:spPr>
          <a:xfrm>
            <a:off x="7698734" y="3768098"/>
            <a:ext cx="103650" cy="7585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6"/>
          <p:cNvSpPr/>
          <p:nvPr/>
        </p:nvSpPr>
        <p:spPr>
          <a:xfrm>
            <a:off x="7802345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6"/>
          <p:cNvSpPr/>
          <p:nvPr/>
        </p:nvSpPr>
        <p:spPr>
          <a:xfrm>
            <a:off x="7905993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6"/>
          <p:cNvSpPr/>
          <p:nvPr/>
        </p:nvSpPr>
        <p:spPr>
          <a:xfrm>
            <a:off x="8009641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6"/>
          <p:cNvSpPr/>
          <p:nvPr/>
        </p:nvSpPr>
        <p:spPr>
          <a:xfrm>
            <a:off x="8113252" y="3768098"/>
            <a:ext cx="104914" cy="75851"/>
          </a:xfrm>
          <a:custGeom>
            <a:rect b="b" l="l" r="r" t="t"/>
            <a:pathLst>
              <a:path extrusionOk="0" h="2636" w="2904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6"/>
          <p:cNvSpPr/>
          <p:nvPr/>
        </p:nvSpPr>
        <p:spPr>
          <a:xfrm>
            <a:off x="8137699" y="3768098"/>
            <a:ext cx="114595" cy="7585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6"/>
          <p:cNvSpPr/>
          <p:nvPr/>
        </p:nvSpPr>
        <p:spPr>
          <a:xfrm>
            <a:off x="8252252" y="3768098"/>
            <a:ext cx="114635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6"/>
          <p:cNvSpPr/>
          <p:nvPr/>
        </p:nvSpPr>
        <p:spPr>
          <a:xfrm>
            <a:off x="8446768" y="4138608"/>
            <a:ext cx="175947" cy="126754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6"/>
          <p:cNvSpPr txBox="1"/>
          <p:nvPr/>
        </p:nvSpPr>
        <p:spPr>
          <a:xfrm>
            <a:off x="7262435" y="3361102"/>
            <a:ext cx="7653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B6B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100">
              <a:solidFill>
                <a:srgbClr val="39B6B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8" name="Google Shape;1128;p46"/>
          <p:cNvSpPr/>
          <p:nvPr/>
        </p:nvSpPr>
        <p:spPr>
          <a:xfrm>
            <a:off x="-46900" y="3791071"/>
            <a:ext cx="1084806" cy="1393444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6"/>
          <p:cNvSpPr/>
          <p:nvPr/>
        </p:nvSpPr>
        <p:spPr>
          <a:xfrm>
            <a:off x="942914" y="3775896"/>
            <a:ext cx="308617" cy="280089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6"/>
          <p:cNvSpPr/>
          <p:nvPr/>
        </p:nvSpPr>
        <p:spPr>
          <a:xfrm>
            <a:off x="252352" y="3448287"/>
            <a:ext cx="872585" cy="1362394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6"/>
          <p:cNvSpPr/>
          <p:nvPr/>
        </p:nvSpPr>
        <p:spPr>
          <a:xfrm>
            <a:off x="253063" y="3561054"/>
            <a:ext cx="871161" cy="1026545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rgbClr val="957F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6"/>
          <p:cNvSpPr/>
          <p:nvPr/>
        </p:nvSpPr>
        <p:spPr>
          <a:xfrm>
            <a:off x="333628" y="3637040"/>
            <a:ext cx="630884" cy="386116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6"/>
          <p:cNvSpPr/>
          <p:nvPr/>
        </p:nvSpPr>
        <p:spPr>
          <a:xfrm>
            <a:off x="580370" y="3750983"/>
            <a:ext cx="66916" cy="272170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6"/>
          <p:cNvSpPr/>
          <p:nvPr/>
        </p:nvSpPr>
        <p:spPr>
          <a:xfrm>
            <a:off x="738611" y="3750983"/>
            <a:ext cx="63336" cy="272170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6"/>
          <p:cNvSpPr/>
          <p:nvPr/>
        </p:nvSpPr>
        <p:spPr>
          <a:xfrm>
            <a:off x="466703" y="3830093"/>
            <a:ext cx="457523" cy="29433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6"/>
          <p:cNvSpPr/>
          <p:nvPr/>
        </p:nvSpPr>
        <p:spPr>
          <a:xfrm>
            <a:off x="478219" y="3909754"/>
            <a:ext cx="434513" cy="29433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6"/>
          <p:cNvSpPr/>
          <p:nvPr/>
        </p:nvSpPr>
        <p:spPr>
          <a:xfrm>
            <a:off x="542244" y="4037843"/>
            <a:ext cx="98574" cy="83981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6"/>
          <p:cNvSpPr/>
          <p:nvPr/>
        </p:nvSpPr>
        <p:spPr>
          <a:xfrm>
            <a:off x="742212" y="4037843"/>
            <a:ext cx="98574" cy="83981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6"/>
          <p:cNvSpPr/>
          <p:nvPr/>
        </p:nvSpPr>
        <p:spPr>
          <a:xfrm>
            <a:off x="333628" y="4271332"/>
            <a:ext cx="710739" cy="209006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6"/>
          <p:cNvSpPr/>
          <p:nvPr/>
        </p:nvSpPr>
        <p:spPr>
          <a:xfrm>
            <a:off x="576036" y="3495485"/>
            <a:ext cx="237409" cy="16554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599778" y="4624919"/>
            <a:ext cx="172671" cy="146521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599778" y="4624919"/>
            <a:ext cx="172671" cy="146521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621364" y="4642703"/>
            <a:ext cx="130231" cy="110345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6"/>
          <p:cNvSpPr/>
          <p:nvPr/>
        </p:nvSpPr>
        <p:spPr>
          <a:xfrm>
            <a:off x="958009" y="3965347"/>
            <a:ext cx="354658" cy="2524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6"/>
          <p:cNvSpPr/>
          <p:nvPr/>
        </p:nvSpPr>
        <p:spPr>
          <a:xfrm>
            <a:off x="985353" y="4116732"/>
            <a:ext cx="353925" cy="252383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6"/>
          <p:cNvSpPr/>
          <p:nvPr/>
        </p:nvSpPr>
        <p:spPr>
          <a:xfrm>
            <a:off x="1016276" y="4299956"/>
            <a:ext cx="307193" cy="224641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6"/>
          <p:cNvSpPr/>
          <p:nvPr/>
        </p:nvSpPr>
        <p:spPr>
          <a:xfrm>
            <a:off x="959454" y="3773213"/>
            <a:ext cx="289920" cy="212111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6"/>
          <p:cNvSpPr/>
          <p:nvPr/>
        </p:nvSpPr>
        <p:spPr>
          <a:xfrm>
            <a:off x="226453" y="3812309"/>
            <a:ext cx="103598" cy="324220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6"/>
          <p:cNvSpPr/>
          <p:nvPr/>
        </p:nvSpPr>
        <p:spPr>
          <a:xfrm>
            <a:off x="584686" y="3348325"/>
            <a:ext cx="202862" cy="62595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6"/>
          <p:cNvSpPr/>
          <p:nvPr/>
        </p:nvSpPr>
        <p:spPr>
          <a:xfrm>
            <a:off x="370324" y="3147391"/>
            <a:ext cx="631596" cy="139135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6"/>
          <p:cNvSpPr/>
          <p:nvPr/>
        </p:nvSpPr>
        <p:spPr>
          <a:xfrm>
            <a:off x="479300" y="3247886"/>
            <a:ext cx="413638" cy="99928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6"/>
          <p:cNvSpPr/>
          <p:nvPr/>
        </p:nvSpPr>
        <p:spPr>
          <a:xfrm>
            <a:off x="761642" y="4409471"/>
            <a:ext cx="1125801" cy="775026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6"/>
          <p:cNvSpPr/>
          <p:nvPr/>
        </p:nvSpPr>
        <p:spPr>
          <a:xfrm>
            <a:off x="250552" y="3024550"/>
            <a:ext cx="871025" cy="191900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6"/>
          <p:cNvSpPr txBox="1"/>
          <p:nvPr/>
        </p:nvSpPr>
        <p:spPr>
          <a:xfrm>
            <a:off x="336432" y="4282404"/>
            <a:ext cx="699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PAY</a:t>
            </a:r>
            <a:endParaRPr sz="2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7"/>
          <p:cNvSpPr/>
          <p:nvPr/>
        </p:nvSpPr>
        <p:spPr>
          <a:xfrm>
            <a:off x="2704888" y="245325"/>
            <a:ext cx="3596100" cy="973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7"/>
          <p:cNvSpPr txBox="1"/>
          <p:nvPr>
            <p:ph type="title"/>
          </p:nvPr>
        </p:nvSpPr>
        <p:spPr>
          <a:xfrm>
            <a:off x="2704763" y="284925"/>
            <a:ext cx="35961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1" name="Google Shape;1161;p47"/>
          <p:cNvSpPr txBox="1"/>
          <p:nvPr>
            <p:ph idx="1" type="body"/>
          </p:nvPr>
        </p:nvSpPr>
        <p:spPr>
          <a:xfrm>
            <a:off x="136050" y="1450725"/>
            <a:ext cx="8871900" cy="3507900"/>
          </a:xfrm>
          <a:prstGeom prst="rect">
            <a:avLst/>
          </a:prstGeom>
          <a:solidFill>
            <a:srgbClr val="18476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AutoNum type="arabicPeriod"/>
            </a:pPr>
            <a:r>
              <a:rPr b="1" lang="en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Baati, K., Mohsil, M. (2020). Real-Time Prediction of Online Shoppers’ Purchasing Intention Using Random Forest. In: Maglogiannis, I., Iliadis, L., Pimenidis, E. (eds) Artificial Intelligence Applications and Innovations. AIAI 2020. IFIP Advances in Information and Communication Technology, vol 583. Springer, Cham. https://doi.org/10.1007/978-3-030-49161-1_4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AutoNum type="arabicPeriod"/>
            </a:pPr>
            <a:r>
              <a:rPr b="1" lang="en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C. Okan Sakar, Yomi Kastro. Online Shoppers Intention Dataset Data Set. https://archive.ics.uci.edu/ml/datasets/Online+Shoppers+Purchasing+Intention+Dataset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AutoNum type="arabicPeriod"/>
            </a:pPr>
            <a:r>
              <a:rPr b="1" lang="en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Sakar, Polat, S. O., Katircioglu, M., &amp; Kastro, Y. (2018). Real-time prediction of online shoppers’ purchasing intention using multilayer perceptron and LSTM recurrent neural networks. Neural Computing &amp; Applications, 31(10), 6893–6908. https://doi.org/10.1007/s00521-018-3523-0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3"/>
          <p:cNvSpPr/>
          <p:nvPr/>
        </p:nvSpPr>
        <p:spPr>
          <a:xfrm>
            <a:off x="1159100" y="1306775"/>
            <a:ext cx="7132200" cy="26754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2868275" y="254125"/>
            <a:ext cx="3596100" cy="973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 txBox="1"/>
          <p:nvPr>
            <p:ph idx="5" type="title"/>
          </p:nvPr>
        </p:nvSpPr>
        <p:spPr>
          <a:xfrm>
            <a:off x="2868425" y="594625"/>
            <a:ext cx="3596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4" name="Google Shape;914;p33"/>
          <p:cNvSpPr txBox="1"/>
          <p:nvPr>
            <p:ph idx="4294967295" type="subTitle"/>
          </p:nvPr>
        </p:nvSpPr>
        <p:spPr>
          <a:xfrm>
            <a:off x="1467500" y="1442325"/>
            <a:ext cx="65154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ora"/>
              <a:buChar char="●"/>
            </a:pPr>
            <a:r>
              <a:rPr lang="en" sz="1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Online shopping has increased over the years due to its </a:t>
            </a:r>
            <a:r>
              <a:rPr lang="en" sz="1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convenience</a:t>
            </a:r>
            <a:r>
              <a:rPr lang="en" sz="1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and accessibility for its users</a:t>
            </a:r>
            <a:endParaRPr sz="19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With the given dataset about online shoppers, we intend to use machine learning algorithms to minimize the attributes and train the algorithms to identify and label data points into </a:t>
            </a: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certain</a:t>
            </a: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clusters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5" name="Google Shape;915;p33"/>
          <p:cNvSpPr/>
          <p:nvPr/>
        </p:nvSpPr>
        <p:spPr>
          <a:xfrm>
            <a:off x="6952838" y="3737625"/>
            <a:ext cx="1762125" cy="1145025"/>
          </a:xfrm>
          <a:custGeom>
            <a:rect b="b" l="l" r="r" t="t"/>
            <a:pathLst>
              <a:path extrusionOk="0" h="45801" w="70485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6767300" y="4803400"/>
            <a:ext cx="2133200" cy="97575"/>
          </a:xfrm>
          <a:custGeom>
            <a:rect b="b" l="l" r="r" t="t"/>
            <a:pathLst>
              <a:path extrusionOk="0" h="3903" w="85328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6767300" y="4803400"/>
            <a:ext cx="2133200" cy="49225"/>
          </a:xfrm>
          <a:custGeom>
            <a:rect b="b" l="l" r="r" t="t"/>
            <a:pathLst>
              <a:path extrusionOk="0" h="1969" w="85328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3"/>
          <p:cNvSpPr/>
          <p:nvPr/>
        </p:nvSpPr>
        <p:spPr>
          <a:xfrm>
            <a:off x="7034975" y="3852700"/>
            <a:ext cx="1597850" cy="774750"/>
          </a:xfrm>
          <a:custGeom>
            <a:rect b="b" l="l" r="r" t="t"/>
            <a:pathLst>
              <a:path extrusionOk="0" h="30990" w="63914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2929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rgbClr val="92929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9" name="Google Shape;919;p33"/>
          <p:cNvSpPr/>
          <p:nvPr/>
        </p:nvSpPr>
        <p:spPr>
          <a:xfrm rot="-1120430">
            <a:off x="8186038" y="4282932"/>
            <a:ext cx="173946" cy="295882"/>
          </a:xfrm>
          <a:custGeom>
            <a:rect b="b" l="l" r="r" t="t"/>
            <a:pathLst>
              <a:path extrusionOk="0" h="4938" w="2903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3"/>
          <p:cNvSpPr/>
          <p:nvPr/>
        </p:nvSpPr>
        <p:spPr>
          <a:xfrm>
            <a:off x="7038625" y="477595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7802250" y="376897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3"/>
          <p:cNvSpPr/>
          <p:nvPr/>
        </p:nvSpPr>
        <p:spPr>
          <a:xfrm rot="-1474800">
            <a:off x="6726722" y="3582840"/>
            <a:ext cx="328716" cy="355874"/>
          </a:xfrm>
          <a:custGeom>
            <a:rect b="b" l="l" r="r" t="t"/>
            <a:pathLst>
              <a:path extrusionOk="0" h="18081" w="14911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3"/>
          <p:cNvSpPr/>
          <p:nvPr/>
        </p:nvSpPr>
        <p:spPr>
          <a:xfrm rot="-1474620">
            <a:off x="6889272" y="3547433"/>
            <a:ext cx="158474" cy="355874"/>
          </a:xfrm>
          <a:custGeom>
            <a:rect b="b" l="l" r="r" t="t"/>
            <a:pathLst>
              <a:path extrusionOk="0" h="18081" w="7473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3"/>
          <p:cNvSpPr/>
          <p:nvPr/>
        </p:nvSpPr>
        <p:spPr>
          <a:xfrm rot="-1474620">
            <a:off x="6588074" y="3476150"/>
            <a:ext cx="744890" cy="624300"/>
          </a:xfrm>
          <a:custGeom>
            <a:rect b="b" l="l" r="r" t="t"/>
            <a:pathLst>
              <a:path extrusionOk="0" h="31719" w="35126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 rot="-1474620">
            <a:off x="6921043" y="3617814"/>
            <a:ext cx="75706" cy="93254"/>
          </a:xfrm>
          <a:custGeom>
            <a:rect b="b" l="l" r="r" t="t"/>
            <a:pathLst>
              <a:path extrusionOk="0" h="4738" w="357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3"/>
          <p:cNvSpPr/>
          <p:nvPr/>
        </p:nvSpPr>
        <p:spPr>
          <a:xfrm rot="-1474620">
            <a:off x="7012351" y="3810729"/>
            <a:ext cx="55200" cy="53181"/>
          </a:xfrm>
          <a:custGeom>
            <a:rect b="b" l="l" r="r" t="t"/>
            <a:pathLst>
              <a:path extrusionOk="0" h="2702" w="2603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"/>
          <p:cNvSpPr/>
          <p:nvPr/>
        </p:nvSpPr>
        <p:spPr>
          <a:xfrm rot="-1474620">
            <a:off x="6970884" y="3728283"/>
            <a:ext cx="63682" cy="59755"/>
          </a:xfrm>
          <a:custGeom>
            <a:rect b="b" l="l" r="r" t="t"/>
            <a:pathLst>
              <a:path extrusionOk="0" h="3036" w="3003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3"/>
          <p:cNvSpPr/>
          <p:nvPr/>
        </p:nvSpPr>
        <p:spPr>
          <a:xfrm rot="-1474620">
            <a:off x="6876978" y="3779279"/>
            <a:ext cx="61562" cy="52532"/>
          </a:xfrm>
          <a:custGeom>
            <a:rect b="b" l="l" r="r" t="t"/>
            <a:pathLst>
              <a:path extrusionOk="0" h="2669" w="2903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3"/>
          <p:cNvSpPr/>
          <p:nvPr/>
        </p:nvSpPr>
        <p:spPr>
          <a:xfrm rot="-1474620">
            <a:off x="6821549" y="3678208"/>
            <a:ext cx="72165" cy="87350"/>
          </a:xfrm>
          <a:custGeom>
            <a:rect b="b" l="l" r="r" t="t"/>
            <a:pathLst>
              <a:path extrusionOk="0" h="4438" w="3403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/>
          <p:nvPr/>
        </p:nvSpPr>
        <p:spPr>
          <a:xfrm rot="-1474620">
            <a:off x="6684195" y="3881389"/>
            <a:ext cx="63682" cy="38754"/>
          </a:xfrm>
          <a:custGeom>
            <a:rect b="b" l="l" r="r" t="t"/>
            <a:pathLst>
              <a:path extrusionOk="0" h="1969" w="3003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3"/>
          <p:cNvSpPr/>
          <p:nvPr/>
        </p:nvSpPr>
        <p:spPr>
          <a:xfrm rot="-1474620">
            <a:off x="6740176" y="3934897"/>
            <a:ext cx="56599" cy="53181"/>
          </a:xfrm>
          <a:custGeom>
            <a:rect b="b" l="l" r="r" t="t"/>
            <a:pathLst>
              <a:path extrusionOk="0" h="2702" w="2669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3"/>
          <p:cNvSpPr/>
          <p:nvPr/>
        </p:nvSpPr>
        <p:spPr>
          <a:xfrm rot="-1474620">
            <a:off x="6617010" y="3799606"/>
            <a:ext cx="73607" cy="75521"/>
          </a:xfrm>
          <a:custGeom>
            <a:rect b="b" l="l" r="r" t="t"/>
            <a:pathLst>
              <a:path extrusionOk="0" h="3837" w="3471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3"/>
          <p:cNvSpPr/>
          <p:nvPr/>
        </p:nvSpPr>
        <p:spPr>
          <a:xfrm rot="-1474620">
            <a:off x="6832229" y="3893114"/>
            <a:ext cx="55200" cy="53181"/>
          </a:xfrm>
          <a:custGeom>
            <a:rect b="b" l="l" r="r" t="t"/>
            <a:pathLst>
              <a:path extrusionOk="0" h="2702" w="2603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3"/>
          <p:cNvSpPr/>
          <p:nvPr/>
        </p:nvSpPr>
        <p:spPr>
          <a:xfrm rot="-1474620">
            <a:off x="6718609" y="3739043"/>
            <a:ext cx="73586" cy="81445"/>
          </a:xfrm>
          <a:custGeom>
            <a:rect b="b" l="l" r="r" t="t"/>
            <a:pathLst>
              <a:path extrusionOk="0" h="4138" w="347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3"/>
          <p:cNvSpPr/>
          <p:nvPr/>
        </p:nvSpPr>
        <p:spPr>
          <a:xfrm rot="-1474620">
            <a:off x="6923626" y="3851630"/>
            <a:ext cx="53800" cy="53181"/>
          </a:xfrm>
          <a:custGeom>
            <a:rect b="b" l="l" r="r" t="t"/>
            <a:pathLst>
              <a:path extrusionOk="0" h="2702" w="2537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3"/>
          <p:cNvSpPr/>
          <p:nvPr/>
        </p:nvSpPr>
        <p:spPr>
          <a:xfrm rot="-1474620">
            <a:off x="6780360" y="3830870"/>
            <a:ext cx="62261" cy="45308"/>
          </a:xfrm>
          <a:custGeom>
            <a:rect b="b" l="l" r="r" t="t"/>
            <a:pathLst>
              <a:path extrusionOk="0" h="2302" w="2936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 rot="-1474620">
            <a:off x="6580414" y="3604482"/>
            <a:ext cx="639473" cy="369652"/>
          </a:xfrm>
          <a:custGeom>
            <a:rect b="b" l="l" r="r" t="t"/>
            <a:pathLst>
              <a:path extrusionOk="0" h="18781" w="30155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/>
          <p:nvPr/>
        </p:nvSpPr>
        <p:spPr>
          <a:xfrm rot="-1474620">
            <a:off x="6921024" y="4048276"/>
            <a:ext cx="75006" cy="69616"/>
          </a:xfrm>
          <a:custGeom>
            <a:rect b="b" l="l" r="r" t="t"/>
            <a:pathLst>
              <a:path extrusionOk="0" fill="none" h="3537" w="3537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3"/>
          <p:cNvSpPr/>
          <p:nvPr/>
        </p:nvSpPr>
        <p:spPr>
          <a:xfrm rot="-1474620">
            <a:off x="7197341" y="3921898"/>
            <a:ext cx="74985" cy="69616"/>
          </a:xfrm>
          <a:custGeom>
            <a:rect b="b" l="l" r="r" t="t"/>
            <a:pathLst>
              <a:path extrusionOk="0" fill="none" h="3537" w="3536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3"/>
          <p:cNvSpPr/>
          <p:nvPr/>
        </p:nvSpPr>
        <p:spPr>
          <a:xfrm rot="848427">
            <a:off x="8437540" y="3330500"/>
            <a:ext cx="546620" cy="31039"/>
          </a:xfrm>
          <a:custGeom>
            <a:rect b="b" l="l" r="r" t="t"/>
            <a:pathLst>
              <a:path extrusionOk="0" h="1435" w="25619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33"/>
          <p:cNvGrpSpPr/>
          <p:nvPr/>
        </p:nvGrpSpPr>
        <p:grpSpPr>
          <a:xfrm rot="848427">
            <a:off x="8226882" y="3319385"/>
            <a:ext cx="784330" cy="804991"/>
            <a:chOff x="779606" y="2781075"/>
            <a:chExt cx="919000" cy="930400"/>
          </a:xfrm>
        </p:grpSpPr>
        <p:sp>
          <p:nvSpPr>
            <p:cNvPr id="942" name="Google Shape;942;p33"/>
            <p:cNvSpPr/>
            <p:nvPr/>
          </p:nvSpPr>
          <p:spPr>
            <a:xfrm>
              <a:off x="926381" y="2781075"/>
              <a:ext cx="640475" cy="393625"/>
            </a:xfrm>
            <a:custGeom>
              <a:rect b="b" l="l" r="r" t="t"/>
              <a:pathLst>
                <a:path extrusionOk="0" h="15745" w="25619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979A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779606" y="2958700"/>
              <a:ext cx="441175" cy="318575"/>
            </a:xfrm>
            <a:custGeom>
              <a:rect b="b" l="l" r="r" t="t"/>
              <a:pathLst>
                <a:path extrusionOk="0" h="12743" w="17647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C0C5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779606" y="2958700"/>
              <a:ext cx="441175" cy="29200"/>
            </a:xfrm>
            <a:custGeom>
              <a:rect b="b" l="l" r="r" t="t"/>
              <a:pathLst>
                <a:path extrusionOk="0" h="1168" w="17647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932206" y="3394825"/>
              <a:ext cx="316925" cy="228525"/>
            </a:xfrm>
            <a:custGeom>
              <a:rect b="b" l="l" r="r" t="t"/>
              <a:pathLst>
                <a:path extrusionOk="0" h="9141" w="12677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C0C5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932206" y="3395675"/>
              <a:ext cx="316925" cy="30050"/>
            </a:xfrm>
            <a:custGeom>
              <a:rect b="b" l="l" r="r" t="t"/>
              <a:pathLst>
                <a:path extrusionOk="0" h="1202" w="12677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1482606" y="3248075"/>
              <a:ext cx="216000" cy="155950"/>
            </a:xfrm>
            <a:custGeom>
              <a:rect b="b" l="l" r="r" t="t"/>
              <a:pathLst>
                <a:path extrusionOk="0" h="6238" w="864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C0C5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1482606" y="3248900"/>
              <a:ext cx="216000" cy="20875"/>
            </a:xfrm>
            <a:custGeom>
              <a:rect b="b" l="l" r="r" t="t"/>
              <a:pathLst>
                <a:path extrusionOk="0" h="835" w="864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1294131" y="3287800"/>
              <a:ext cx="113450" cy="182025"/>
            </a:xfrm>
            <a:custGeom>
              <a:rect b="b" l="l" r="r" t="t"/>
              <a:pathLst>
                <a:path extrusionOk="0" h="7281" w="4538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1342506" y="3411100"/>
              <a:ext cx="186825" cy="300375"/>
            </a:xfrm>
            <a:custGeom>
              <a:rect b="b" l="l" r="r" t="t"/>
              <a:pathLst>
                <a:path extrusionOk="0" h="12015" w="7473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1071481" y="3017875"/>
              <a:ext cx="381125" cy="337825"/>
            </a:xfrm>
            <a:custGeom>
              <a:rect b="b" l="l" r="r" t="t"/>
              <a:pathLst>
                <a:path extrusionOk="0" h="13513" w="15245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1053131" y="3002575"/>
              <a:ext cx="417825" cy="367600"/>
            </a:xfrm>
            <a:custGeom>
              <a:rect b="b" l="l" r="r" t="t"/>
              <a:pathLst>
                <a:path extrusionOk="0" h="14704" w="16713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/>
          <p:nvPr/>
        </p:nvSpPr>
        <p:spPr>
          <a:xfrm>
            <a:off x="829825" y="1582600"/>
            <a:ext cx="2772000" cy="22671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3754325" y="914400"/>
            <a:ext cx="4334700" cy="416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3046500" y="140675"/>
            <a:ext cx="3051000" cy="703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4"/>
          <p:cNvSpPr txBox="1"/>
          <p:nvPr>
            <p:ph type="title"/>
          </p:nvPr>
        </p:nvSpPr>
        <p:spPr>
          <a:xfrm>
            <a:off x="3046500" y="140750"/>
            <a:ext cx="30510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1" name="Google Shape;961;p34"/>
          <p:cNvSpPr txBox="1"/>
          <p:nvPr/>
        </p:nvSpPr>
        <p:spPr>
          <a:xfrm>
            <a:off x="864925" y="1696600"/>
            <a:ext cx="2701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The data set has 12,330 different sessions that were recorded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Each session has about 18 attributes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62" name="Google Shape;962;p34"/>
          <p:cNvPicPr preferRelativeResize="0"/>
          <p:nvPr/>
        </p:nvPicPr>
        <p:blipFill rotWithShape="1">
          <a:blip r:embed="rId3">
            <a:alphaModFix/>
          </a:blip>
          <a:srcRect b="0" l="0" r="14784" t="1263"/>
          <a:stretch/>
        </p:blipFill>
        <p:spPr>
          <a:xfrm>
            <a:off x="3859750" y="940800"/>
            <a:ext cx="405347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5"/>
          <p:cNvSpPr/>
          <p:nvPr/>
        </p:nvSpPr>
        <p:spPr>
          <a:xfrm>
            <a:off x="2096875" y="61550"/>
            <a:ext cx="4733700" cy="7089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 txBox="1"/>
          <p:nvPr>
            <p:ph idx="5" type="title"/>
          </p:nvPr>
        </p:nvSpPr>
        <p:spPr>
          <a:xfrm>
            <a:off x="2096825" y="539500"/>
            <a:ext cx="473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Variable Analysis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FFFFFF"/>
              </a:solidFill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2096825" y="832000"/>
            <a:ext cx="4733700" cy="425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0" name="Google Shape;970;p35"/>
          <p:cNvPicPr preferRelativeResize="0"/>
          <p:nvPr/>
        </p:nvPicPr>
        <p:blipFill rotWithShape="1">
          <a:blip r:embed="rId3">
            <a:alphaModFix/>
          </a:blip>
          <a:srcRect b="0" l="0" r="0" t="2419"/>
          <a:stretch/>
        </p:blipFill>
        <p:spPr>
          <a:xfrm>
            <a:off x="2145938" y="832000"/>
            <a:ext cx="4635575" cy="39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5"/>
          <p:cNvSpPr txBox="1"/>
          <p:nvPr/>
        </p:nvSpPr>
        <p:spPr>
          <a:xfrm>
            <a:off x="2113081" y="4663797"/>
            <a:ext cx="47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Correlation Heatmap Between All Features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6"/>
          <p:cNvSpPr/>
          <p:nvPr/>
        </p:nvSpPr>
        <p:spPr>
          <a:xfrm>
            <a:off x="227550" y="197400"/>
            <a:ext cx="8688900" cy="47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7" name="Google Shape;9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25" y="640625"/>
            <a:ext cx="4216250" cy="32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625" y="640625"/>
            <a:ext cx="4030476" cy="32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36"/>
          <p:cNvSpPr txBox="1"/>
          <p:nvPr/>
        </p:nvSpPr>
        <p:spPr>
          <a:xfrm>
            <a:off x="227552" y="4020827"/>
            <a:ext cx="43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Revenue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36"/>
          <p:cNvSpPr txBox="1"/>
          <p:nvPr/>
        </p:nvSpPr>
        <p:spPr>
          <a:xfrm>
            <a:off x="4797528" y="4020823"/>
            <a:ext cx="39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Visitor Type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7"/>
          <p:cNvSpPr/>
          <p:nvPr/>
        </p:nvSpPr>
        <p:spPr>
          <a:xfrm>
            <a:off x="506625" y="96150"/>
            <a:ext cx="7762500" cy="495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6" name="Google Shape;9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23" y="149000"/>
            <a:ext cx="1856448" cy="4288683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37"/>
          <p:cNvSpPr txBox="1"/>
          <p:nvPr/>
        </p:nvSpPr>
        <p:spPr>
          <a:xfrm flipH="1">
            <a:off x="746699" y="4431759"/>
            <a:ext cx="231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Numerical Value of Bounce Rate Per Month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Google Shape;988;p37"/>
          <p:cNvSpPr txBox="1"/>
          <p:nvPr/>
        </p:nvSpPr>
        <p:spPr>
          <a:xfrm>
            <a:off x="2893225" y="4402225"/>
            <a:ext cx="5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Bounce Rate Per Month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9" name="Google Shape;9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512" y="149000"/>
            <a:ext cx="5211911" cy="408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8"/>
          <p:cNvSpPr/>
          <p:nvPr/>
        </p:nvSpPr>
        <p:spPr>
          <a:xfrm>
            <a:off x="329500" y="303450"/>
            <a:ext cx="8456700" cy="449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0" y="409800"/>
            <a:ext cx="38862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38"/>
          <p:cNvSpPr txBox="1"/>
          <p:nvPr/>
        </p:nvSpPr>
        <p:spPr>
          <a:xfrm>
            <a:off x="419850" y="4344900"/>
            <a:ext cx="3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Numerical Values of Visits by Month and Type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38"/>
          <p:cNvSpPr txBox="1"/>
          <p:nvPr/>
        </p:nvSpPr>
        <p:spPr>
          <a:xfrm>
            <a:off x="4458449" y="4305525"/>
            <a:ext cx="42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Visits by Month and Type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8" name="Google Shape;9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450" y="487850"/>
            <a:ext cx="4265691" cy="3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9"/>
          <p:cNvSpPr/>
          <p:nvPr/>
        </p:nvSpPr>
        <p:spPr>
          <a:xfrm>
            <a:off x="104988" y="160200"/>
            <a:ext cx="8934000" cy="48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4" name="Google Shape;10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296400"/>
            <a:ext cx="38862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39"/>
          <p:cNvSpPr txBox="1"/>
          <p:nvPr/>
        </p:nvSpPr>
        <p:spPr>
          <a:xfrm>
            <a:off x="168025" y="4231500"/>
            <a:ext cx="3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Numerical Values of Visits by Month and Type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39"/>
          <p:cNvSpPr txBox="1"/>
          <p:nvPr/>
        </p:nvSpPr>
        <p:spPr>
          <a:xfrm>
            <a:off x="4206688" y="4231500"/>
            <a:ext cx="4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Visits by Month and Type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7" name="Google Shape;10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25" y="374450"/>
            <a:ext cx="4776125" cy="38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0"/>
          <p:cNvSpPr/>
          <p:nvPr/>
        </p:nvSpPr>
        <p:spPr>
          <a:xfrm>
            <a:off x="1646550" y="50225"/>
            <a:ext cx="5931000" cy="498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3" name="Google Shape;10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688" y="245525"/>
            <a:ext cx="5888713" cy="459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