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8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644" y="2227167"/>
            <a:ext cx="3252126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834244" y="0"/>
            <a:ext cx="3512956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858768" cy="1454051"/>
          </a:xfrm>
        </p:spPr>
        <p:txBody>
          <a:bodyPr anchor="b">
            <a:normAutofit/>
          </a:bodyPr>
          <a:lstStyle/>
          <a:p>
            <a:pPr>
              <a:defRPr sz="2800" b="1">
                <a:solidFill>
                  <a:srgbClr val="2F5597"/>
                </a:solidFill>
              </a:defRPr>
            </a:pPr>
            <a:r>
              <a:rPr lang="es-MX" sz="3100">
                <a:solidFill>
                  <a:schemeClr val="tx2"/>
                </a:solidFill>
              </a:rPr>
              <a:t>NeuroType</a:t>
            </a:r>
          </a:p>
        </p:txBody>
      </p:sp>
      <p:pic>
        <p:nvPicPr>
          <p:cNvPr id="13" name="Graphic 12" descr="Huella digital">
            <a:extLst>
              <a:ext uri="{FF2B5EF4-FFF2-40B4-BE49-F238E27FC236}">
                <a16:creationId xmlns:a16="http://schemas.microsoft.com/office/drawing/2014/main" id="{00825AD8-3B20-050E-6912-4095180C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406" y="268595"/>
            <a:ext cx="1723494" cy="17234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415431" cy="363928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lang="es-MX" sz="1600">
                <a:solidFill>
                  <a:schemeClr val="tx2"/>
                </a:solidFill>
              </a:rPr>
              <a:t>Por:</a:t>
            </a:r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lang="es-MX" sz="1600">
                <a:solidFill>
                  <a:schemeClr val="tx2"/>
                </a:solidFill>
              </a:rPr>
              <a:t>Isaac Vázquez Sandoval</a:t>
            </a:r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lang="es-MX" sz="1600">
                <a:solidFill>
                  <a:schemeClr val="tx2"/>
                </a:solidFill>
              </a:rPr>
              <a:t>Mateo Hernández Gutiérrez</a:t>
            </a:r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lang="es-MX" sz="1600">
                <a:solidFill>
                  <a:schemeClr val="tx2"/>
                </a:solidFill>
              </a:rPr>
              <a:t>Tecnología: React y Vite.</a:t>
            </a: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172518A6-1680-9218-8782-0033A2CFC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36" y="3863170"/>
            <a:ext cx="1542188" cy="19963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" y="323089"/>
            <a:ext cx="4233669" cy="1708242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F5597"/>
                </a:solidFill>
              </a:defRPr>
            </a:pPr>
            <a:r>
              <a:rPr lang="es-MX" sz="3500" dirty="0"/>
              <a:t>Estructura de Paginas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956816"/>
            <a:ext cx="4000647" cy="4283263"/>
          </a:xfrm>
        </p:spPr>
        <p:txBody>
          <a:bodyPr anchor="ctr">
            <a:normAutofit lnSpcReduction="1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1- Landing Page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2-Autenticacion: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-Register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-Login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-Google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3-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Plan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Account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4-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Notes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Calendar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Chat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1700" dirty="0"/>
              <a:t>Export Data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 lang="es-MX" sz="1700" dirty="0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0A7E8708-81EB-652B-0D18-C2E0578E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20" r="2319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CFCA61-767A-31F5-179D-3663E91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73" y="3829577"/>
            <a:ext cx="1790855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F5597"/>
                </a:solidFill>
              </a:defRPr>
            </a:pPr>
            <a:r>
              <a:rPr lang="es-MX" sz="3500"/>
              <a:t>Componente PrivateRoute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rPr lang="es-MX" sz="1700"/>
              <a:t>Proporciona acceso condicional a rutas privadas.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s-MX" sz="1700"/>
              <a:t>Redirecciona a /login si no hay un token activo.</a:t>
            </a:r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0E114CD9-57EF-76BC-0EF6-C9EAC9AC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9" r="3109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F5597"/>
                </a:solidFill>
              </a:defRPr>
            </a:pPr>
            <a:r>
              <a:rPr lang="es-MX" sz="3500" dirty="0"/>
              <a:t>Seguridad en la Aplicación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rPr lang="es-MX" sz="1700" dirty="0"/>
              <a:t>Autenticación basada en token con cabeceras HTTP.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s-MX" sz="1700" dirty="0"/>
              <a:t>Redirección automática para usuarios no autenticados.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3CAF8085-E455-E467-FDD4-99292096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F5597"/>
                </a:solidFill>
              </a:defRPr>
            </a:pPr>
            <a:r>
              <a:rPr lang="es-MX" sz="3500"/>
              <a:t>API y Comunicación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rPr lang="es-MX" sz="1700" dirty="0"/>
              <a:t>Axios configurado para realizar peticiones http.</a:t>
            </a:r>
          </a:p>
          <a:p>
            <a:pPr algn="ctr">
              <a:defRPr sz="1800">
                <a:solidFill>
                  <a:srgbClr val="404040"/>
                </a:solidFill>
              </a:defRPr>
            </a:pPr>
            <a:r>
              <a:rPr lang="es-MX" sz="1700" dirty="0" err="1"/>
              <a:t>Endpoints</a:t>
            </a:r>
            <a:r>
              <a:rPr lang="es-MX" sz="1700" dirty="0"/>
              <a:t> utilizados: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273477-B13D-E5B5-5F79-8A1D1B2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2836656"/>
            <a:ext cx="7886696" cy="3036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2800" b="1">
                <a:solidFill>
                  <a:srgbClr val="2F5597"/>
                </a:solidFill>
              </a:defRPr>
            </a:pP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825" y="4078423"/>
            <a:ext cx="3733800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rgbClr val="40404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Graphic 6" descr="Diploma">
            <a:extLst>
              <a:ext uri="{FF2B5EF4-FFF2-40B4-BE49-F238E27FC236}">
                <a16:creationId xmlns:a16="http://schemas.microsoft.com/office/drawing/2014/main" id="{682E4A27-AB06-2887-514C-BB126E714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Diploma">
            <a:extLst>
              <a:ext uri="{FF2B5EF4-FFF2-40B4-BE49-F238E27FC236}">
                <a16:creationId xmlns:a16="http://schemas.microsoft.com/office/drawing/2014/main" id="{3E8631C2-6A20-4D9B-9010-1C0564337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94</Words>
  <Application>Microsoft Office PowerPoint</Application>
  <PresentationFormat>Presentación en pantalla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NeuroType</vt:lpstr>
      <vt:lpstr>Estructura de Paginas</vt:lpstr>
      <vt:lpstr>Componente PrivateRoute</vt:lpstr>
      <vt:lpstr>Seguridad en la Aplicación</vt:lpstr>
      <vt:lpstr>API y Comunicación Backend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Mateo Hernández</cp:lastModifiedBy>
  <cp:revision>3</cp:revision>
  <dcterms:created xsi:type="dcterms:W3CDTF">2013-01-27T09:14:16Z</dcterms:created>
  <dcterms:modified xsi:type="dcterms:W3CDTF">2024-11-28T15:23:03Z</dcterms:modified>
  <cp:category/>
</cp:coreProperties>
</file>