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3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3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Language Detection</a:t>
            </a:r>
            <a:r>
              <a:rPr lang="en-IN" dirty="0"/>
              <a:t> model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19"/>
            <a:ext cx="6365032" cy="1845425"/>
          </a:xfrm>
        </p:spPr>
        <p:txBody>
          <a:bodyPr>
            <a:normAutofit/>
          </a:bodyPr>
          <a:lstStyle/>
          <a:p>
            <a:r>
              <a:rPr dirty="0"/>
              <a:t>An overview of automatic language detection using Python</a:t>
            </a:r>
            <a:endParaRPr lang="en-IN" dirty="0"/>
          </a:p>
          <a:p>
            <a:endParaRPr lang="en-IN" dirty="0"/>
          </a:p>
          <a:p>
            <a:r>
              <a:rPr lang="en-IN" dirty="0"/>
              <a:t>A Joshua Isaac, </a:t>
            </a:r>
          </a:p>
          <a:p>
            <a:r>
              <a:rPr lang="en-IN" dirty="0"/>
              <a:t>URK21CS1165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003366"/>
                </a:solidFill>
              </a:defRPr>
            </a:pPr>
            <a:r>
              <a:t>This script uses the `langdetect` and `langcodes` libraries to automatically detect the language of a text.</a:t>
            </a:r>
          </a:p>
          <a:p>
            <a:r>
              <a:t>Features include:</a:t>
            </a:r>
          </a:p>
          <a:p>
            <a:r>
              <a:t>- Language detection using `langdetect`</a:t>
            </a:r>
          </a:p>
          <a:p>
            <a:r>
              <a:t>- Conversion of language codes to full names using `langcodes`</a:t>
            </a:r>
          </a:p>
          <a:p>
            <a:r>
              <a:t>- Error handling for undetectable languages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/>
            </a:pPr>
            <a:r>
              <a:t>detect_language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33"/>
                </a:solidFill>
              </a:defRPr>
            </a:pPr>
            <a:r>
              <a:t>This function takes a text as input and returns the detected language.</a:t>
            </a:r>
          </a:p>
          <a:p>
            <a:r>
              <a:t>- It first detects the language code (e.g., 'en' for English).</a:t>
            </a:r>
          </a:p>
          <a:p>
            <a:r>
              <a:t>- Converts the code to a full language name using `langcodes`.</a:t>
            </a:r>
          </a:p>
          <a:p>
            <a:r>
              <a:t>- Handles exceptions with an error message.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Main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663300"/>
                </a:solidFill>
              </a:defRPr>
            </a:pPr>
            <a:r>
              <a:t>The main script runs multiple example texts to test language detection.</a:t>
            </a:r>
          </a:p>
          <a:p>
            <a:r>
              <a:t>- Loops through sample sentences in different languages.</a:t>
            </a:r>
          </a:p>
          <a:p>
            <a:r>
              <a:t>- Calls `detect_language` on each sentence and prints the results.</a:t>
            </a:r>
          </a:p>
          <a:p>
            <a:r>
              <a:t>- Displays detected language name and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Conclusion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660066"/>
                </a:solidFill>
              </a:defRPr>
            </a:pPr>
            <a:r>
              <a:t>This script can be useful for:</a:t>
            </a:r>
          </a:p>
          <a:p>
            <a:r>
              <a:t>- Language-based filtering</a:t>
            </a:r>
          </a:p>
          <a:p>
            <a:r>
              <a:t>- Pre-processing text in multilingual applications</a:t>
            </a:r>
          </a:p>
          <a:p>
            <a:r>
              <a:t>- Developing language-aware applications</a:t>
            </a:r>
          </a:p>
          <a:p>
            <a:endParaRPr/>
          </a:p>
          <a:p>
            <a:r>
              <a:t>Run the script with different texts to test its detection capabilities!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202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Language Detection model </vt:lpstr>
      <vt:lpstr>Introduction</vt:lpstr>
      <vt:lpstr>detect_language Function</vt:lpstr>
      <vt:lpstr>Main Script</vt:lpstr>
      <vt:lpstr>Conclusion &amp;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Joshua Isaac</cp:lastModifiedBy>
  <cp:revision>2</cp:revision>
  <dcterms:created xsi:type="dcterms:W3CDTF">2013-01-27T09:14:16Z</dcterms:created>
  <dcterms:modified xsi:type="dcterms:W3CDTF">2024-11-07T16:38:32Z</dcterms:modified>
  <cp:category/>
</cp:coreProperties>
</file>