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60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87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1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5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3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DAE1B8-9CB9-4E25-9D31-628185D72172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2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3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DAE1B8-9CB9-4E25-9D31-628185D72172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05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6D28-7D4A-4099-9390-FB4D45C4C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712401"/>
          </a:xfrm>
        </p:spPr>
        <p:txBody>
          <a:bodyPr>
            <a:normAutofit/>
          </a:bodyPr>
          <a:lstStyle/>
          <a:p>
            <a:r>
              <a:rPr lang="en-US" sz="4000" dirty="0"/>
              <a:t>Effects of Capital Punishment on Homicide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9C291-3B70-401A-8F46-64E219AFD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Ryan Granet &amp; Isaac Updike</a:t>
            </a:r>
          </a:p>
        </p:txBody>
      </p:sp>
    </p:spTree>
    <p:extLst>
      <p:ext uri="{BB962C8B-B14F-4D97-AF65-F5344CB8AC3E}">
        <p14:creationId xmlns:p14="http://schemas.microsoft.com/office/powerpoint/2010/main" val="12196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7867-CBC9-41D0-9258-23C6AB69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5496-5BD7-4B93-98A1-0EF9B889D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457" y="2175728"/>
            <a:ext cx="4781006" cy="3749349"/>
          </a:xfrm>
        </p:spPr>
        <p:txBody>
          <a:bodyPr/>
          <a:lstStyle/>
          <a:p>
            <a:r>
              <a:rPr lang="en-US" dirty="0"/>
              <a:t>Capital punishment has been used as a policy to deter crimes, specifically murder.</a:t>
            </a:r>
          </a:p>
          <a:p>
            <a:r>
              <a:rPr lang="en-US" dirty="0"/>
              <a:t>The use of capital punishment as a policy has been debated for decades, leading some states to phase it out.</a:t>
            </a:r>
          </a:p>
          <a:p>
            <a:r>
              <a:rPr lang="en-US" dirty="0"/>
              <a:t>Out of the developed nations, the U.S. is only surpassed in executions by China, Iran, Saudi Arabia, Iraq, and Egypt.</a:t>
            </a:r>
          </a:p>
          <a:p>
            <a:endParaRPr lang="en-US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FA35363A-48A9-4D88-9728-14604A240C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6" t="6943" r="9091" b="568"/>
          <a:stretch/>
        </p:blipFill>
        <p:spPr>
          <a:xfrm>
            <a:off x="6096000" y="1760687"/>
            <a:ext cx="5701005" cy="438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7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0CC1-6631-4D05-B948-1932A62A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289A4-29A1-4BF3-B98E-83BAC939A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AD23-F2B0-4B42-B914-01A961D9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FC6CC-2794-4B53-AE89-764DE0633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6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1B73-9F85-472B-B674-BD5E8B2D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A6379-8936-498A-A59D-47EF50B1E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653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18</TotalTime>
  <Words>79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Effects of Capital Punishment on Homicide Rates</vt:lpstr>
      <vt:lpstr>Motivation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Capital Punishment on Homicide Rates</dc:title>
  <dc:creator>Ryan Granet</dc:creator>
  <cp:lastModifiedBy>Ryan Granet</cp:lastModifiedBy>
  <cp:revision>3</cp:revision>
  <dcterms:created xsi:type="dcterms:W3CDTF">2020-12-04T01:53:46Z</dcterms:created>
  <dcterms:modified xsi:type="dcterms:W3CDTF">2020-12-04T02:12:44Z</dcterms:modified>
</cp:coreProperties>
</file>