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-1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0E193-F583-4218-BB03-B061D8B18F8C}" type="datetimeFigureOut">
              <a:rPr lang="en-KE" smtClean="0"/>
              <a:t>16/10/2021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AE0DE-2FA5-4292-BABD-B8A54AFE234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5078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r>
              <a:rPr lang="en-US" sz="1200" dirty="0"/>
              <a:t>TASK ONE</a:t>
            </a:r>
          </a:p>
          <a:p>
            <a:r>
              <a:rPr lang="en-US" sz="1200" dirty="0"/>
              <a:t>PRESENT SUPPORTING NOTES OF JAMAL WHICH ANALYSE STRATEGIC </a:t>
            </a:r>
          </a:p>
          <a:p>
            <a:r>
              <a:rPr lang="en-US" sz="1200" dirty="0"/>
              <a:t>POSITION OF THIRST AID</a:t>
            </a:r>
            <a:endParaRPr lang="en-KE" sz="1200" dirty="0"/>
          </a:p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AE0DE-2FA5-4292-BABD-B8A54AFE234D}" type="slidenum">
              <a:rPr lang="en-KE" smtClean="0"/>
              <a:t>1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87469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POSITION</a:t>
            </a:r>
          </a:p>
          <a:p>
            <a:r>
              <a:rPr lang="en-US" dirty="0"/>
              <a:t>Thirst Aid is looking for sustainable it professional that will help in the day to </a:t>
            </a:r>
            <a:r>
              <a:rPr lang="en-US"/>
              <a:t>day activity.</a:t>
            </a:r>
          </a:p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AE0DE-2FA5-4292-BABD-B8A54AFE234D}" type="slidenum">
              <a:rPr lang="en-KE" smtClean="0"/>
              <a:t>2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0494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1F94-10AC-4433-960E-51EB98398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2797B-975A-4D2A-A033-F7FC8DDFF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BD51A-034C-4F45-A8C0-CB51F661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301D-60E2-42A8-94BA-47AE8B074A8B}" type="datetimeFigureOut">
              <a:rPr lang="en-KE" smtClean="0"/>
              <a:t>16/10/2021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454C-3C56-4BE7-82DE-5A92E07A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AFD0-EAEC-48F0-A9C3-AD35600C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3FCF-97B7-465A-BCD6-B8726623CF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5851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FFD5-9864-4012-82BC-5290A861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A5187-EAC3-4B1C-BD56-8F8868536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CD632-220C-4834-BD9F-4CE0A98D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301D-60E2-42A8-94BA-47AE8B074A8B}" type="datetimeFigureOut">
              <a:rPr lang="en-KE" smtClean="0"/>
              <a:t>16/10/2021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6FBC9-6070-4FBE-915C-3F1485A6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4AA4A-DEBA-47D6-986D-60902884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3FCF-97B7-465A-BCD6-B8726623CF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1889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91F73-1446-42C0-B8B5-26553D8A4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E2672-0C15-4B53-BB59-B87BA3B95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2A1B6-4EE6-4ECA-A2D3-CCBDBC73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301D-60E2-42A8-94BA-47AE8B074A8B}" type="datetimeFigureOut">
              <a:rPr lang="en-KE" smtClean="0"/>
              <a:t>16/10/2021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ADA6-11C4-4F19-A1C0-1F58C9E6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4222-2400-45F6-9BAE-78EC13CE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3FCF-97B7-465A-BCD6-B8726623CF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6330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1A74-C78B-4736-B3F8-2E946B28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5258-0F90-4AD7-861A-04D64E9B0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603D9-4D44-49BF-99D7-1B806FB8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301D-60E2-42A8-94BA-47AE8B074A8B}" type="datetimeFigureOut">
              <a:rPr lang="en-KE" smtClean="0"/>
              <a:t>16/10/2021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1C25D-7C1B-45BA-8964-6A38C029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5C3FB-2ECB-42E0-9AAF-4E5B39ED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3FCF-97B7-465A-BCD6-B8726623CF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133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9F75-DC00-4DEB-A448-ED5907D5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C10C3-C76B-410D-BEC2-0F9C4CC2F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0C328-48D1-4447-9A28-85A2A520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301D-60E2-42A8-94BA-47AE8B074A8B}" type="datetimeFigureOut">
              <a:rPr lang="en-KE" smtClean="0"/>
              <a:t>16/10/2021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0519-378C-4F8D-8065-C56EA67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23F8-E721-4DF3-9D33-2EB34E29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3FCF-97B7-465A-BCD6-B8726623CF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6287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E110-3DB1-4B18-B6B4-15A9FD89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799F-E29D-483C-86D8-A8CE52EF6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CEFD1-A617-4E1E-9548-D36567B1C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C4773-9DD1-47AD-8DC1-9AB0C080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301D-60E2-42A8-94BA-47AE8B074A8B}" type="datetimeFigureOut">
              <a:rPr lang="en-KE" smtClean="0"/>
              <a:t>16/10/2021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FBD02-1028-457E-8D09-DC406836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80D70-9656-4874-86F6-A241826A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3FCF-97B7-465A-BCD6-B8726623CF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9629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08BF-86E0-4D5D-B258-C62FDFC2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01624-3BD9-4840-A7D2-7BA4DE743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96160-9030-428C-B102-4AB979BA3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C3715-B789-478F-92FD-35F29319C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88302-52A2-4AFD-9BBA-21FC6E1E9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1733B-5065-43D7-875E-ABE592D9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301D-60E2-42A8-94BA-47AE8B074A8B}" type="datetimeFigureOut">
              <a:rPr lang="en-KE" smtClean="0"/>
              <a:t>16/10/2021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E788-CADA-4A76-9410-5FF8A9E1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DF425-FD91-4A61-868F-114A55A6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3FCF-97B7-465A-BCD6-B8726623CF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7677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DA02-F201-4C21-9492-1DE5A613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23B3E-779F-4B08-A3FB-F76BC508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301D-60E2-42A8-94BA-47AE8B074A8B}" type="datetimeFigureOut">
              <a:rPr lang="en-KE" smtClean="0"/>
              <a:t>16/10/2021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386E0-931B-459D-847F-6DCB151B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1BB9E-9248-4C8B-8D0E-F3ECD575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3FCF-97B7-465A-BCD6-B8726623CF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9901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F89E3-71A2-404F-A76E-34F32B48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301D-60E2-42A8-94BA-47AE8B074A8B}" type="datetimeFigureOut">
              <a:rPr lang="en-KE" smtClean="0"/>
              <a:t>16/10/2021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8C80-A900-4000-88D9-790E5C7D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E1E35-97D3-4C84-81CC-5C1C2C06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3FCF-97B7-465A-BCD6-B8726623CF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1732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9168-E3B3-4A69-BDCE-B6361516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634B-0808-46CB-A4A2-C92776495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AF58E-596A-4EAE-8317-33656AC99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92708-9145-42D3-9E7C-F1394EEB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301D-60E2-42A8-94BA-47AE8B074A8B}" type="datetimeFigureOut">
              <a:rPr lang="en-KE" smtClean="0"/>
              <a:t>16/10/2021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0C926-2D4C-4D11-89C9-D24B4498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089D1-8738-40F1-9AE3-D725CEC3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3FCF-97B7-465A-BCD6-B8726623CF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7821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3163-0FD8-44A1-BB6D-0B247C9A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EA630-E78D-4923-B620-B61944B5F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03E0F-C6B3-4CCF-82FF-2B7D64FC5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6B766-AE97-475B-B997-FEE25F9A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301D-60E2-42A8-94BA-47AE8B074A8B}" type="datetimeFigureOut">
              <a:rPr lang="en-KE" smtClean="0"/>
              <a:t>16/10/2021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0C665-D461-40C7-9746-F0484439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22664-42C7-4AB1-A24D-29089FC4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3FCF-97B7-465A-BCD6-B8726623CF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0644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8A6AC-8690-4287-A20B-C58C001A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0625E-538A-41BB-987D-61E3EA2AD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E2DC5-35B7-4754-A6FF-E7E467C9E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2301D-60E2-42A8-94BA-47AE8B074A8B}" type="datetimeFigureOut">
              <a:rPr lang="en-KE" smtClean="0"/>
              <a:t>16/10/2021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F41C-0735-40F8-B0F0-605C98CFD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0991-7AD3-404F-9385-121D756A9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83FCF-97B7-465A-BCD6-B8726623CF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4962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5893-9539-467D-B329-00347876A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/>
              <a:t>SBL/3979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6498A-3C62-4349-8536-35FA37919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332890" cy="2850277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4800" dirty="0"/>
              <a:t>TASK ONE</a:t>
            </a:r>
          </a:p>
          <a:p>
            <a:r>
              <a:rPr lang="en-US" sz="4800" dirty="0"/>
              <a:t>PRESENT SUPPORTING NOTES OF JAMAL WHICH ANALYSE STRATEGIC </a:t>
            </a:r>
          </a:p>
          <a:p>
            <a:r>
              <a:rPr lang="en-US" sz="4800" dirty="0"/>
              <a:t>POSITION OF THIRST AID</a:t>
            </a:r>
            <a:endParaRPr lang="en-KE" sz="4800" dirty="0"/>
          </a:p>
        </p:txBody>
      </p:sp>
    </p:spTree>
    <p:extLst>
      <p:ext uri="{BB962C8B-B14F-4D97-AF65-F5344CB8AC3E}">
        <p14:creationId xmlns:p14="http://schemas.microsoft.com/office/powerpoint/2010/main" val="23180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0CDB-ACDF-428E-9F77-B526F1E0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POSITION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61A4-51FD-42F8-9C1B-761DC098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PROFFESSIONAL</a:t>
            </a:r>
          </a:p>
          <a:p>
            <a:r>
              <a:rPr lang="en-US" dirty="0"/>
              <a:t>COMPUTERS</a:t>
            </a:r>
          </a:p>
          <a:p>
            <a:r>
              <a:rPr lang="en-US" dirty="0"/>
              <a:t>IPDADS</a:t>
            </a:r>
          </a:p>
          <a:p>
            <a:r>
              <a:rPr lang="en-US" dirty="0"/>
              <a:t>DONATION</a:t>
            </a:r>
          </a:p>
          <a:p>
            <a:r>
              <a:rPr lang="en-US" dirty="0"/>
              <a:t>NEW VOLUTEERS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45411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62</Words>
  <Application>Microsoft Office PowerPoint</Application>
  <PresentationFormat>Widescreen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SBL/3979</vt:lpstr>
      <vt:lpstr>THE 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SBL/3979</dc:title>
  <dc:creator>Isaac Muteru</dc:creator>
  <cp:lastModifiedBy>Isaac Muteru</cp:lastModifiedBy>
  <cp:revision>2</cp:revision>
  <dcterms:created xsi:type="dcterms:W3CDTF">2021-10-16T07:39:48Z</dcterms:created>
  <dcterms:modified xsi:type="dcterms:W3CDTF">2021-10-16T07:51:43Z</dcterms:modified>
</cp:coreProperties>
</file>