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3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1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0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70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27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45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6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27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37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9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2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67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FA9E13-6A68-48A9-8FC5-C47379912912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0133A3-EFBA-41AC-93A0-73BE7A4B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9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29C80-1094-4AA0-9B5A-D1601B5C9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Hito 2 - PGM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F9A87-3794-4653-8C43-C5B52B72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797301"/>
            <a:ext cx="4572000" cy="398462"/>
          </a:xfrm>
        </p:spPr>
        <p:txBody>
          <a:bodyPr>
            <a:normAutofit lnSpcReduction="10000"/>
          </a:bodyPr>
          <a:lstStyle/>
          <a:p>
            <a:r>
              <a:rPr lang="es-BO" dirty="0"/>
              <a:t>Estudiante: Isaac Herrera Mareño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52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8720B-8E16-4AE6-A70A-2F3A24C3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69365" cy="130386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Construcción del componente </a:t>
            </a:r>
            <a:r>
              <a:rPr lang="es-ES" b="1" dirty="0" err="1"/>
              <a:t>CVLogo</a:t>
            </a:r>
            <a:r>
              <a:rPr lang="es-ES" b="1" dirty="0"/>
              <a:t>.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26FB1-96F4-4710-803F-2FAD6524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3" y="2556932"/>
            <a:ext cx="6237912" cy="3318936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err="1"/>
              <a:t>import</a:t>
            </a:r>
            <a:r>
              <a:rPr lang="es-ES" sz="4400" dirty="0"/>
              <a:t> </a:t>
            </a:r>
            <a:r>
              <a:rPr lang="es-ES" sz="4400" dirty="0" err="1"/>
              <a:t>React</a:t>
            </a:r>
            <a:r>
              <a:rPr lang="es-ES" sz="4400" dirty="0"/>
              <a:t>, {</a:t>
            </a:r>
            <a:r>
              <a:rPr lang="es-ES" sz="4400" dirty="0" err="1"/>
              <a:t>Component</a:t>
            </a:r>
            <a:r>
              <a:rPr lang="es-ES" sz="4400" dirty="0"/>
              <a:t>} </a:t>
            </a:r>
            <a:r>
              <a:rPr lang="es-ES" sz="4400" dirty="0" err="1"/>
              <a:t>from</a:t>
            </a:r>
            <a:r>
              <a:rPr lang="es-ES" sz="4400" dirty="0"/>
              <a:t> '</a:t>
            </a:r>
            <a:r>
              <a:rPr lang="es-ES" sz="4400" dirty="0" err="1"/>
              <a:t>react</a:t>
            </a:r>
            <a:r>
              <a:rPr lang="es-ES" sz="4400" dirty="0"/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err="1"/>
              <a:t>import</a:t>
            </a:r>
            <a:r>
              <a:rPr lang="es-ES" sz="4400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</a:t>
            </a:r>
            <a:r>
              <a:rPr lang="es-ES" sz="4400" dirty="0" err="1"/>
              <a:t>StyleSheet</a:t>
            </a:r>
            <a:r>
              <a:rPr lang="es-ES" sz="44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View,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Text,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</a:t>
            </a:r>
            <a:r>
              <a:rPr lang="es-ES" sz="4400" dirty="0" err="1"/>
              <a:t>Image</a:t>
            </a:r>
            <a:endParaRPr lang="es-ES" sz="4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} </a:t>
            </a:r>
            <a:r>
              <a:rPr lang="es-ES" sz="4400" dirty="0" err="1"/>
              <a:t>from</a:t>
            </a:r>
            <a:r>
              <a:rPr lang="es-ES" sz="4400" dirty="0"/>
              <a:t> '</a:t>
            </a:r>
            <a:r>
              <a:rPr lang="es-ES" sz="4400" dirty="0" err="1"/>
              <a:t>react-native</a:t>
            </a:r>
            <a:r>
              <a:rPr lang="es-ES" sz="44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err="1"/>
              <a:t>import</a:t>
            </a:r>
            <a:r>
              <a:rPr lang="es-ES" sz="4400" dirty="0"/>
              <a:t> Logo </a:t>
            </a:r>
            <a:r>
              <a:rPr lang="es-ES" sz="4400" dirty="0" err="1"/>
              <a:t>from</a:t>
            </a:r>
            <a:r>
              <a:rPr lang="es-ES" sz="4400" dirty="0"/>
              <a:t> '../../</a:t>
            </a:r>
            <a:r>
              <a:rPr lang="es-ES" sz="4400" dirty="0" err="1"/>
              <a:t>img</a:t>
            </a:r>
            <a:r>
              <a:rPr lang="es-ES" sz="4400" dirty="0"/>
              <a:t>/virus.jpg';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err="1"/>
              <a:t>export</a:t>
            </a:r>
            <a:r>
              <a:rPr lang="es-ES" sz="4400" dirty="0"/>
              <a:t> default </a:t>
            </a:r>
            <a:r>
              <a:rPr lang="es-ES" sz="4400" dirty="0" err="1"/>
              <a:t>class</a:t>
            </a:r>
            <a:r>
              <a:rPr lang="es-ES" sz="4400" dirty="0"/>
              <a:t> logo </a:t>
            </a:r>
            <a:r>
              <a:rPr lang="es-ES" sz="4400" dirty="0" err="1"/>
              <a:t>extends</a:t>
            </a:r>
            <a:r>
              <a:rPr lang="es-ES" sz="4400" dirty="0"/>
              <a:t> </a:t>
            </a:r>
            <a:r>
              <a:rPr lang="es-ES" sz="4400" dirty="0" err="1"/>
              <a:t>Component</a:t>
            </a:r>
            <a:r>
              <a:rPr lang="es-ES" sz="44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constructor(</a:t>
            </a:r>
            <a:r>
              <a:rPr lang="es-ES" sz="4400" dirty="0" err="1"/>
              <a:t>props</a:t>
            </a:r>
            <a:r>
              <a:rPr lang="es-ES" sz="4400" dirty="0"/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super(</a:t>
            </a:r>
            <a:r>
              <a:rPr lang="es-ES" sz="4400" dirty="0" err="1"/>
              <a:t>props</a:t>
            </a:r>
            <a:r>
              <a:rPr lang="es-ES" sz="44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render(){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</a:t>
            </a:r>
            <a:r>
              <a:rPr lang="es-ES" sz="4400" dirty="0" err="1"/>
              <a:t>return</a:t>
            </a:r>
            <a:r>
              <a:rPr lang="es-ES" sz="4400" dirty="0"/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    &lt;&gt;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        &lt;View </a:t>
            </a:r>
            <a:r>
              <a:rPr lang="es-ES" sz="4400" dirty="0" err="1"/>
              <a:t>style</a:t>
            </a:r>
            <a:r>
              <a:rPr lang="es-ES" sz="4400" dirty="0"/>
              <a:t>={</a:t>
            </a:r>
            <a:r>
              <a:rPr lang="es-ES" sz="4400" dirty="0" err="1"/>
              <a:t>styles.container</a:t>
            </a:r>
            <a:r>
              <a:rPr lang="es-ES" sz="4400" dirty="0"/>
              <a:t>}&gt;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            &lt;</a:t>
            </a:r>
            <a:r>
              <a:rPr lang="es-ES" sz="4400" dirty="0" err="1"/>
              <a:t>Image</a:t>
            </a:r>
            <a:r>
              <a:rPr lang="es-ES" sz="4400" dirty="0"/>
              <a:t> </a:t>
            </a:r>
            <a:r>
              <a:rPr lang="es-ES" sz="4400" dirty="0" err="1"/>
              <a:t>source</a:t>
            </a:r>
            <a:r>
              <a:rPr lang="es-ES" sz="4400" dirty="0"/>
              <a:t>={Logo} </a:t>
            </a:r>
            <a:r>
              <a:rPr lang="es-ES" sz="4400" dirty="0" err="1"/>
              <a:t>style</a:t>
            </a:r>
            <a:r>
              <a:rPr lang="es-ES" sz="4400" dirty="0"/>
              <a:t>={</a:t>
            </a:r>
            <a:r>
              <a:rPr lang="es-ES" sz="4400" dirty="0" err="1"/>
              <a:t>styles.image</a:t>
            </a:r>
            <a:r>
              <a:rPr lang="es-ES" sz="4400" dirty="0"/>
              <a:t>}/&gt;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            &lt;Text </a:t>
            </a:r>
            <a:r>
              <a:rPr lang="es-ES" sz="4400" dirty="0" err="1"/>
              <a:t>style</a:t>
            </a:r>
            <a:r>
              <a:rPr lang="es-ES" sz="4400" dirty="0"/>
              <a:t>={</a:t>
            </a:r>
            <a:r>
              <a:rPr lang="es-ES" sz="4400" dirty="0" err="1"/>
              <a:t>styles.text</a:t>
            </a:r>
            <a:r>
              <a:rPr lang="es-ES" sz="4400" dirty="0"/>
              <a:t>}&gt;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                Epidemia Corona Virus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            &lt;/Text&gt;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        &lt;/View&gt;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    &lt;/&gt;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err="1"/>
              <a:t>const</a:t>
            </a:r>
            <a:r>
              <a:rPr lang="es-ES" sz="4400" dirty="0"/>
              <a:t> </a:t>
            </a:r>
            <a:r>
              <a:rPr lang="es-ES" sz="4400" dirty="0" err="1"/>
              <a:t>styles</a:t>
            </a:r>
            <a:r>
              <a:rPr lang="es-ES" sz="4400" dirty="0"/>
              <a:t> = </a:t>
            </a:r>
            <a:r>
              <a:rPr lang="es-ES" sz="4400" dirty="0" err="1"/>
              <a:t>StyleSheet.create</a:t>
            </a:r>
            <a:r>
              <a:rPr lang="es-ES" sz="4400" dirty="0"/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container:{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flex:1,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</a:t>
            </a:r>
            <a:r>
              <a:rPr lang="es-ES" sz="4400" dirty="0" err="1"/>
              <a:t>alignItems</a:t>
            </a:r>
            <a:r>
              <a:rPr lang="es-ES" sz="4400" dirty="0"/>
              <a:t>:'center',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</a:t>
            </a:r>
            <a:r>
              <a:rPr lang="es-ES" sz="4400" dirty="0" err="1"/>
              <a:t>justifyContent</a:t>
            </a:r>
            <a:r>
              <a:rPr lang="es-ES" sz="4400" dirty="0"/>
              <a:t>:'center',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</a:t>
            </a:r>
            <a:r>
              <a:rPr lang="es-ES" sz="4400" dirty="0" err="1"/>
              <a:t>image</a:t>
            </a:r>
            <a:r>
              <a:rPr lang="es-ES" sz="4400" dirty="0"/>
              <a:t>:{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width:80,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height:80,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</a:t>
            </a:r>
            <a:r>
              <a:rPr lang="es-ES" sz="4400" dirty="0" err="1"/>
              <a:t>text</a:t>
            </a:r>
            <a:r>
              <a:rPr lang="es-ES" sz="4400" dirty="0"/>
              <a:t>:{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color:'</a:t>
            </a:r>
            <a:r>
              <a:rPr lang="es-ES" sz="4400" dirty="0" err="1"/>
              <a:t>white</a:t>
            </a:r>
            <a:r>
              <a:rPr lang="es-ES" sz="4400" dirty="0"/>
              <a:t>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</a:t>
            </a:r>
            <a:r>
              <a:rPr lang="es-ES" sz="4400" dirty="0" err="1"/>
              <a:t>fontWeight</a:t>
            </a:r>
            <a:r>
              <a:rPr lang="es-ES" sz="4400" dirty="0"/>
              <a:t>:'</a:t>
            </a:r>
            <a:r>
              <a:rPr lang="es-ES" sz="4400" dirty="0" err="1"/>
              <a:t>bold</a:t>
            </a:r>
            <a:r>
              <a:rPr lang="es-ES" sz="4400" dirty="0"/>
              <a:t>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</a:t>
            </a:r>
            <a:r>
              <a:rPr lang="es-ES" sz="4400" dirty="0" err="1"/>
              <a:t>backgroundColor</a:t>
            </a:r>
            <a:r>
              <a:rPr lang="es-ES" sz="4400" dirty="0"/>
              <a:t>:'</a:t>
            </a:r>
            <a:r>
              <a:rPr lang="es-ES" sz="4400" dirty="0" err="1"/>
              <a:t>transparent</a:t>
            </a:r>
            <a:r>
              <a:rPr lang="es-ES" sz="4400" dirty="0"/>
              <a:t>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    marginTop:20,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})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907EC2-6FCE-4668-8C12-52175997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8" b="67093"/>
          <a:stretch/>
        </p:blipFill>
        <p:spPr>
          <a:xfrm>
            <a:off x="7130642" y="3196206"/>
            <a:ext cx="3834125" cy="15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8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73E86-7A8D-4103-91B6-8AA8DF8B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Construcción del componente </a:t>
            </a:r>
            <a:r>
              <a:rPr lang="es-ES" b="1" dirty="0" err="1"/>
              <a:t>CVCasos</a:t>
            </a:r>
            <a:r>
              <a:rPr lang="es-ES" b="1" dirty="0"/>
              <a:t>.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9E0DA-9582-4F1F-A951-953252E3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2556932"/>
            <a:ext cx="8800051" cy="3608976"/>
          </a:xfrm>
        </p:spPr>
        <p:txBody>
          <a:bodyPr numCol="3">
            <a:normAutofit fontScale="2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/>
              <a:t>import</a:t>
            </a:r>
            <a:r>
              <a:rPr lang="es-ES" sz="4000" dirty="0"/>
              <a:t> </a:t>
            </a:r>
            <a:r>
              <a:rPr lang="es-ES" sz="4000" dirty="0" err="1"/>
              <a:t>React</a:t>
            </a:r>
            <a:r>
              <a:rPr lang="es-ES" sz="4000" dirty="0"/>
              <a:t>, {</a:t>
            </a:r>
            <a:r>
              <a:rPr lang="es-ES" sz="4000" dirty="0" err="1"/>
              <a:t>Component</a:t>
            </a:r>
            <a:r>
              <a:rPr lang="es-ES" sz="4000" dirty="0"/>
              <a:t>, </a:t>
            </a:r>
            <a:r>
              <a:rPr lang="es-ES" sz="4000" dirty="0" err="1"/>
              <a:t>useState</a:t>
            </a:r>
            <a:r>
              <a:rPr lang="es-ES" sz="4000" dirty="0"/>
              <a:t>} </a:t>
            </a:r>
            <a:r>
              <a:rPr lang="es-ES" sz="4000" dirty="0" err="1"/>
              <a:t>from</a:t>
            </a:r>
            <a:r>
              <a:rPr lang="es-ES" sz="4000" dirty="0"/>
              <a:t> '</a:t>
            </a:r>
            <a:r>
              <a:rPr lang="es-ES" sz="4000" dirty="0" err="1"/>
              <a:t>react</a:t>
            </a:r>
            <a:r>
              <a:rPr lang="es-ES" sz="40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/>
              <a:t>import</a:t>
            </a:r>
            <a:r>
              <a:rPr lang="es-ES" sz="4000" dirty="0"/>
              <a:t> {</a:t>
            </a:r>
            <a:r>
              <a:rPr lang="es-ES" sz="4000" dirty="0" err="1"/>
              <a:t>StyleSheet,View,Text,TextInput,Image</a:t>
            </a:r>
            <a:r>
              <a:rPr lang="es-ES" sz="4000" dirty="0"/>
              <a:t>} </a:t>
            </a:r>
            <a:r>
              <a:rPr lang="es-ES" sz="4000" dirty="0" err="1"/>
              <a:t>from</a:t>
            </a:r>
            <a:r>
              <a:rPr lang="es-ES" sz="4000" dirty="0"/>
              <a:t> '</a:t>
            </a:r>
            <a:r>
              <a:rPr lang="es-ES" sz="4000" dirty="0" err="1"/>
              <a:t>react-native</a:t>
            </a:r>
            <a:r>
              <a:rPr lang="es-ES" sz="40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/>
              <a:t>import</a:t>
            </a:r>
            <a:r>
              <a:rPr lang="es-ES" sz="4000" dirty="0"/>
              <a:t> </a:t>
            </a:r>
            <a:r>
              <a:rPr lang="es-ES" sz="4000" dirty="0" err="1"/>
              <a:t>PropTypes</a:t>
            </a:r>
            <a:r>
              <a:rPr lang="es-ES" sz="4000" dirty="0"/>
              <a:t> </a:t>
            </a:r>
            <a:r>
              <a:rPr lang="es-ES" sz="4000" dirty="0" err="1"/>
              <a:t>from</a:t>
            </a:r>
            <a:r>
              <a:rPr lang="es-ES" sz="4000" dirty="0"/>
              <a:t> '</a:t>
            </a:r>
            <a:r>
              <a:rPr lang="es-ES" sz="4000" dirty="0" err="1"/>
              <a:t>prop-types</a:t>
            </a:r>
            <a:r>
              <a:rPr lang="es-ES" sz="40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/>
              <a:t>import</a:t>
            </a:r>
            <a:r>
              <a:rPr lang="es-ES" sz="4000" dirty="0"/>
              <a:t> </a:t>
            </a:r>
            <a:r>
              <a:rPr lang="es-ES" sz="4000" dirty="0" err="1"/>
              <a:t>Colors</a:t>
            </a:r>
            <a:r>
              <a:rPr lang="es-ES" sz="4000" dirty="0"/>
              <a:t> </a:t>
            </a:r>
            <a:r>
              <a:rPr lang="es-ES" sz="4000" dirty="0" err="1"/>
              <a:t>from</a:t>
            </a:r>
            <a:r>
              <a:rPr lang="es-ES" sz="4000" dirty="0"/>
              <a:t> '../../</a:t>
            </a:r>
            <a:r>
              <a:rPr lang="es-ES" sz="4000" dirty="0" err="1"/>
              <a:t>Config</a:t>
            </a:r>
            <a:r>
              <a:rPr lang="es-ES" sz="4000" dirty="0"/>
              <a:t>/</a:t>
            </a:r>
            <a:r>
              <a:rPr lang="es-ES" sz="4000" dirty="0" err="1"/>
              <a:t>Colors</a:t>
            </a:r>
            <a:r>
              <a:rPr lang="es-ES" sz="40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/>
              <a:t>import</a:t>
            </a:r>
            <a:r>
              <a:rPr lang="es-ES" sz="4000" dirty="0"/>
              <a:t> </a:t>
            </a:r>
            <a:r>
              <a:rPr lang="es-ES" sz="4000" dirty="0" err="1"/>
              <a:t>constants</a:t>
            </a:r>
            <a:r>
              <a:rPr lang="es-ES" sz="4000" dirty="0"/>
              <a:t> </a:t>
            </a:r>
            <a:r>
              <a:rPr lang="es-ES" sz="4000" dirty="0" err="1"/>
              <a:t>from</a:t>
            </a:r>
            <a:r>
              <a:rPr lang="es-ES" sz="4000" dirty="0"/>
              <a:t> '../../</a:t>
            </a:r>
            <a:r>
              <a:rPr lang="es-ES" sz="4000" dirty="0" err="1"/>
              <a:t>Config</a:t>
            </a:r>
            <a:r>
              <a:rPr lang="es-ES" sz="4000" dirty="0"/>
              <a:t>/</a:t>
            </a:r>
            <a:r>
              <a:rPr lang="es-ES" sz="4000" dirty="0" err="1"/>
              <a:t>constants</a:t>
            </a:r>
            <a:r>
              <a:rPr lang="es-ES" sz="40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/>
              <a:t>export</a:t>
            </a:r>
            <a:r>
              <a:rPr lang="es-ES" sz="4000" dirty="0"/>
              <a:t> default </a:t>
            </a:r>
            <a:r>
              <a:rPr lang="es-ES" sz="4000" dirty="0" err="1"/>
              <a:t>class</a:t>
            </a:r>
            <a:r>
              <a:rPr lang="es-ES" sz="4000" dirty="0"/>
              <a:t> </a:t>
            </a:r>
            <a:r>
              <a:rPr lang="es-ES" sz="4000" dirty="0" err="1"/>
              <a:t>CVcasos</a:t>
            </a:r>
            <a:r>
              <a:rPr lang="es-ES" sz="4000" dirty="0"/>
              <a:t> </a:t>
            </a:r>
            <a:r>
              <a:rPr lang="es-ES" sz="4000" dirty="0" err="1"/>
              <a:t>extends</a:t>
            </a:r>
            <a:r>
              <a:rPr lang="es-ES" sz="4000" dirty="0"/>
              <a:t> </a:t>
            </a:r>
            <a:r>
              <a:rPr lang="es-ES" sz="4000" dirty="0" err="1"/>
              <a:t>Component</a:t>
            </a:r>
            <a:r>
              <a:rPr lang="es-ES" sz="4000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constructor(</a:t>
            </a:r>
            <a:r>
              <a:rPr lang="es-ES" sz="4000" dirty="0" err="1"/>
              <a:t>props</a:t>
            </a:r>
            <a:r>
              <a:rPr lang="es-ES" sz="4000" dirty="0"/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super(</a:t>
            </a:r>
            <a:r>
              <a:rPr lang="es-ES" sz="4000" dirty="0" err="1"/>
              <a:t>props</a:t>
            </a:r>
            <a:r>
              <a:rPr lang="es-ES" sz="40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render(){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</a:t>
            </a:r>
            <a:r>
              <a:rPr lang="es-ES" sz="4000" dirty="0" err="1"/>
              <a:t>return</a:t>
            </a:r>
            <a:r>
              <a:rPr lang="es-ES" sz="4000" dirty="0"/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&lt;View&gt;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&lt;</a:t>
            </a:r>
            <a:r>
              <a:rPr lang="es-ES" sz="4000" dirty="0" err="1"/>
              <a:t>TextInput</a:t>
            </a: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style</a:t>
            </a:r>
            <a:r>
              <a:rPr lang="es-ES" sz="4000" dirty="0"/>
              <a:t>={</a:t>
            </a:r>
            <a:r>
              <a:rPr lang="es-ES" sz="4000" dirty="0" err="1"/>
              <a:t>stylesTextInput.textInput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onChangeText</a:t>
            </a:r>
            <a:r>
              <a:rPr lang="es-ES" sz="4000" dirty="0"/>
              <a:t>={</a:t>
            </a:r>
            <a:r>
              <a:rPr lang="es-ES" sz="4000" dirty="0" err="1"/>
              <a:t>this.props.onChangeText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selectionColor</a:t>
            </a:r>
            <a:r>
              <a:rPr lang="es-ES" sz="4000" dirty="0"/>
              <a:t>={</a:t>
            </a:r>
            <a:r>
              <a:rPr lang="es-ES" sz="4000" dirty="0" err="1"/>
              <a:t>Colors.blue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placeholder</a:t>
            </a:r>
            <a:r>
              <a:rPr lang="es-ES" sz="4000" dirty="0"/>
              <a:t>={</a:t>
            </a:r>
            <a:r>
              <a:rPr lang="es-ES" sz="4000" dirty="0" err="1"/>
              <a:t>constants.CONFIRMA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secureTextEntry</a:t>
            </a:r>
            <a:r>
              <a:rPr lang="es-ES" sz="4000" dirty="0"/>
              <a:t>={</a:t>
            </a:r>
            <a:r>
              <a:rPr lang="es-ES" sz="4000" dirty="0" err="1"/>
              <a:t>this.props.secureTextEntry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autoCorrect</a:t>
            </a:r>
            <a:r>
              <a:rPr lang="es-ES" sz="4000" dirty="0"/>
              <a:t>={</a:t>
            </a:r>
            <a:r>
              <a:rPr lang="es-ES" sz="4000" dirty="0" err="1"/>
              <a:t>this.props.autoCorrect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placeholderTextColor</a:t>
            </a:r>
            <a:r>
              <a:rPr lang="es-ES" sz="4000" dirty="0"/>
              <a:t>={"#</a:t>
            </a:r>
            <a:r>
              <a:rPr lang="es-ES" sz="4000" dirty="0" err="1"/>
              <a:t>ffffff</a:t>
            </a:r>
            <a:r>
              <a:rPr lang="es-ES" sz="4000" dirty="0"/>
              <a:t>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underlineColorAndroid</a:t>
            </a:r>
            <a:r>
              <a:rPr lang="es-ES" sz="4000" dirty="0"/>
              <a:t>="</a:t>
            </a:r>
            <a:r>
              <a:rPr lang="es-ES" sz="4000" dirty="0" err="1"/>
              <a:t>transparent</a:t>
            </a:r>
            <a:r>
              <a:rPr lang="es-ES" sz="4000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&lt;</a:t>
            </a:r>
            <a:r>
              <a:rPr lang="es-ES" sz="4000" dirty="0" err="1"/>
              <a:t>TextInput</a:t>
            </a: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style</a:t>
            </a:r>
            <a:r>
              <a:rPr lang="es-ES" sz="4000" dirty="0"/>
              <a:t>={</a:t>
            </a:r>
            <a:r>
              <a:rPr lang="es-ES" sz="4000" dirty="0" err="1"/>
              <a:t>stylesTextInput.textInput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onChangeText</a:t>
            </a:r>
            <a:r>
              <a:rPr lang="es-ES" sz="4000" dirty="0"/>
              <a:t>={</a:t>
            </a:r>
            <a:r>
              <a:rPr lang="es-ES" sz="4000" dirty="0" err="1"/>
              <a:t>this.props.onChangeText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selectionColor</a:t>
            </a:r>
            <a:r>
              <a:rPr lang="es-ES" sz="4000" dirty="0"/>
              <a:t>={</a:t>
            </a:r>
            <a:r>
              <a:rPr lang="es-ES" sz="4000" dirty="0" err="1"/>
              <a:t>Colors.blue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placeholder</a:t>
            </a:r>
            <a:r>
              <a:rPr lang="es-ES" sz="4000" dirty="0"/>
              <a:t>={</a:t>
            </a:r>
            <a:r>
              <a:rPr lang="es-ES" sz="4000" dirty="0" err="1"/>
              <a:t>constants.SOSPECHA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secureTextEntry</a:t>
            </a:r>
            <a:r>
              <a:rPr lang="es-ES" sz="4000" dirty="0"/>
              <a:t>={</a:t>
            </a:r>
            <a:r>
              <a:rPr lang="es-ES" sz="4000" dirty="0" err="1"/>
              <a:t>this.props.secureTextEntry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autoCorrect</a:t>
            </a:r>
            <a:r>
              <a:rPr lang="es-ES" sz="4000" dirty="0"/>
              <a:t>={</a:t>
            </a:r>
            <a:r>
              <a:rPr lang="es-ES" sz="4000" dirty="0" err="1"/>
              <a:t>this.props.autoCorrect</a:t>
            </a: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placeholderTextColor</a:t>
            </a:r>
            <a:r>
              <a:rPr lang="es-ES" sz="4000" dirty="0"/>
              <a:t>={"#</a:t>
            </a:r>
            <a:r>
              <a:rPr lang="es-ES" sz="4000" dirty="0" err="1"/>
              <a:t>ffffff</a:t>
            </a:r>
            <a:r>
              <a:rPr lang="es-ES" sz="4000" dirty="0"/>
              <a:t>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    </a:t>
            </a:r>
            <a:r>
              <a:rPr lang="es-ES" sz="4000" dirty="0" err="1"/>
              <a:t>underlineColorAndroid</a:t>
            </a:r>
            <a:r>
              <a:rPr lang="es-ES" sz="4000" dirty="0"/>
              <a:t>="</a:t>
            </a:r>
            <a:r>
              <a:rPr lang="es-ES" sz="4000" dirty="0" err="1"/>
              <a:t>transparent</a:t>
            </a:r>
            <a:r>
              <a:rPr lang="es-ES" sz="4000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        &lt;/View&gt;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/>
              <a:t>CVcasos.propTypes</a:t>
            </a:r>
            <a:r>
              <a:rPr lang="es-ES" sz="4000" dirty="0"/>
              <a:t>={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</a:t>
            </a:r>
            <a:r>
              <a:rPr lang="es-ES" sz="4000" dirty="0" err="1"/>
              <a:t>onChangeText</a:t>
            </a:r>
            <a:r>
              <a:rPr lang="es-ES" sz="4000" dirty="0"/>
              <a:t>: </a:t>
            </a:r>
            <a:r>
              <a:rPr lang="es-ES" sz="4000" dirty="0" err="1"/>
              <a:t>PropTypes.func.isRequired</a:t>
            </a:r>
            <a:r>
              <a:rPr lang="es-ES" sz="40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</a:t>
            </a:r>
            <a:r>
              <a:rPr lang="es-ES" sz="4000" dirty="0" err="1"/>
              <a:t>placeholder</a:t>
            </a:r>
            <a:r>
              <a:rPr lang="es-ES" sz="4000" dirty="0"/>
              <a:t>: </a:t>
            </a:r>
            <a:r>
              <a:rPr lang="es-ES" sz="4000" dirty="0" err="1"/>
              <a:t>PropTypes.string.isRequired</a:t>
            </a:r>
            <a:r>
              <a:rPr lang="es-ES" sz="40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</a:t>
            </a:r>
            <a:r>
              <a:rPr lang="es-ES" sz="4000" dirty="0" err="1"/>
              <a:t>autoCorrect</a:t>
            </a:r>
            <a:r>
              <a:rPr lang="es-ES" sz="4000" dirty="0"/>
              <a:t>: </a:t>
            </a:r>
            <a:r>
              <a:rPr lang="es-ES" sz="4000" dirty="0" err="1"/>
              <a:t>PropTypes.bool</a:t>
            </a:r>
            <a:r>
              <a:rPr lang="es-ES" sz="40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</a:t>
            </a:r>
            <a:r>
              <a:rPr lang="es-ES" sz="4000" dirty="0" err="1"/>
              <a:t>secureTextEntry</a:t>
            </a:r>
            <a:r>
              <a:rPr lang="es-ES" sz="4000" dirty="0"/>
              <a:t>: </a:t>
            </a:r>
            <a:r>
              <a:rPr lang="es-ES" sz="4000" dirty="0" err="1"/>
              <a:t>PropTypes.bool</a:t>
            </a:r>
            <a:r>
              <a:rPr lang="es-ES" sz="40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err="1"/>
              <a:t>const</a:t>
            </a:r>
            <a:r>
              <a:rPr lang="es-ES" sz="4000" dirty="0"/>
              <a:t> </a:t>
            </a:r>
            <a:r>
              <a:rPr lang="es-ES" sz="4000" dirty="0" err="1"/>
              <a:t>stylesTextInput</a:t>
            </a:r>
            <a:r>
              <a:rPr lang="es-ES" sz="4000" dirty="0"/>
              <a:t> = </a:t>
            </a:r>
            <a:r>
              <a:rPr lang="es-ES" sz="4000" dirty="0" err="1"/>
              <a:t>StyleSheet.create</a:t>
            </a:r>
            <a:r>
              <a:rPr lang="es-ES" sz="4000" dirty="0"/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</a:t>
            </a:r>
            <a:r>
              <a:rPr lang="es-ES" sz="4000" dirty="0" err="1"/>
              <a:t>textInput</a:t>
            </a:r>
            <a:r>
              <a:rPr lang="es-ES" sz="4000" dirty="0"/>
              <a:t>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backgroundColor</a:t>
            </a:r>
            <a:r>
              <a:rPr lang="es-ES" sz="4000" dirty="0"/>
              <a:t>: '</a:t>
            </a:r>
            <a:r>
              <a:rPr lang="es-ES" sz="4000" dirty="0" err="1"/>
              <a:t>rgba</a:t>
            </a:r>
            <a:r>
              <a:rPr lang="es-ES" sz="4000" dirty="0"/>
              <a:t>(255, 255, 255, 0.4)',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alignItems</a:t>
            </a:r>
            <a:r>
              <a:rPr lang="es-ES" sz="4000" dirty="0"/>
              <a:t>: 'center',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height</a:t>
            </a:r>
            <a:r>
              <a:rPr lang="es-ES" sz="4000" dirty="0"/>
              <a:t>: 40,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borderColor</a:t>
            </a:r>
            <a:r>
              <a:rPr lang="es-ES" sz="4000" dirty="0"/>
              <a:t>: </a:t>
            </a:r>
            <a:r>
              <a:rPr lang="es-ES" sz="4000" dirty="0" err="1"/>
              <a:t>Colors.silver</a:t>
            </a:r>
            <a:r>
              <a:rPr lang="es-ES" sz="40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paddingLeft</a:t>
            </a:r>
            <a:r>
              <a:rPr lang="es-ES" sz="4000" dirty="0"/>
              <a:t>: 40,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borderRadius</a:t>
            </a:r>
            <a:r>
              <a:rPr lang="es-ES" sz="4000" dirty="0"/>
              <a:t>: 15,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borderBottomWidth</a:t>
            </a:r>
            <a:r>
              <a:rPr lang="es-ES" sz="4000" dirty="0"/>
              <a:t>: </a:t>
            </a:r>
            <a:r>
              <a:rPr lang="es-ES" sz="4000" dirty="0" err="1"/>
              <a:t>StyleSheet.hairlineWidth</a:t>
            </a:r>
            <a:r>
              <a:rPr lang="es-ES" sz="40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marginBottom</a:t>
            </a:r>
            <a:r>
              <a:rPr lang="es-ES" sz="4000" dirty="0"/>
              <a:t>: 15,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marginLeft:50,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</a:t>
            </a:r>
            <a:r>
              <a:rPr lang="es-ES" sz="4000" dirty="0" err="1"/>
              <a:t>inlineImg</a:t>
            </a:r>
            <a:r>
              <a:rPr lang="es-ES" sz="4000" dirty="0"/>
              <a:t>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position: '</a:t>
            </a:r>
            <a:r>
              <a:rPr lang="es-ES" sz="4000" dirty="0" err="1"/>
              <a:t>absolute</a:t>
            </a:r>
            <a:r>
              <a:rPr lang="es-ES" sz="4000" dirty="0"/>
              <a:t>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zIndex</a:t>
            </a:r>
            <a:r>
              <a:rPr lang="es-ES" sz="4000" dirty="0"/>
              <a:t>: 99,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width</a:t>
            </a:r>
            <a:r>
              <a:rPr lang="es-ES" sz="4000" dirty="0"/>
              <a:t>: 22,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height</a:t>
            </a:r>
            <a:r>
              <a:rPr lang="es-ES" sz="4000" dirty="0"/>
              <a:t>: 22,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</a:t>
            </a:r>
            <a:r>
              <a:rPr lang="es-ES" sz="4000" dirty="0" err="1"/>
              <a:t>left</a:t>
            </a:r>
            <a:r>
              <a:rPr lang="es-ES" sz="4000" dirty="0"/>
              <a:t>: 10,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top: 9,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texto:{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</a:t>
            </a:r>
            <a:r>
              <a:rPr lang="es-ES" sz="4000" dirty="0" err="1"/>
              <a:t>borderColor:Colors.white</a:t>
            </a:r>
            <a:r>
              <a:rPr lang="es-ES" sz="40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color:'</a:t>
            </a:r>
            <a:r>
              <a:rPr lang="es-ES" sz="4000" dirty="0" err="1"/>
              <a:t>white</a:t>
            </a:r>
            <a:r>
              <a:rPr lang="es-ES" sz="4000" dirty="0"/>
              <a:t>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</a:t>
            </a:r>
            <a:r>
              <a:rPr lang="es-ES" sz="4000" dirty="0" err="1"/>
              <a:t>fontWeight</a:t>
            </a:r>
            <a:r>
              <a:rPr lang="es-ES" sz="4000" dirty="0"/>
              <a:t>:'</a:t>
            </a:r>
            <a:r>
              <a:rPr lang="es-ES" sz="4000" dirty="0" err="1"/>
              <a:t>bold</a:t>
            </a:r>
            <a:r>
              <a:rPr lang="es-ES" sz="4000" dirty="0"/>
              <a:t>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</a:t>
            </a:r>
            <a:r>
              <a:rPr lang="es-ES" sz="4000" dirty="0" err="1"/>
              <a:t>backgroundColor</a:t>
            </a:r>
            <a:r>
              <a:rPr lang="es-ES" sz="4000" dirty="0"/>
              <a:t>:'</a:t>
            </a:r>
            <a:r>
              <a:rPr lang="es-ES" sz="4000" dirty="0" err="1"/>
              <a:t>transparent</a:t>
            </a:r>
            <a:r>
              <a:rPr lang="es-ES" sz="4000" dirty="0"/>
              <a:t>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container:{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4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</a:t>
            </a:r>
            <a:r>
              <a:rPr lang="es-ES" sz="4000" dirty="0" err="1"/>
              <a:t>alignItems</a:t>
            </a:r>
            <a:r>
              <a:rPr lang="es-ES" sz="4000" dirty="0"/>
              <a:t>:'center',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    </a:t>
            </a:r>
            <a:r>
              <a:rPr lang="es-ES" sz="4000" dirty="0" err="1"/>
              <a:t>justifyContent</a:t>
            </a:r>
            <a:r>
              <a:rPr lang="es-ES" sz="4000" dirty="0"/>
              <a:t>:'center',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  });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259B6A-84BD-444E-BFBB-D30251F75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9" t="64588" r="18255" b="28441"/>
          <a:stretch/>
        </p:blipFill>
        <p:spPr>
          <a:xfrm>
            <a:off x="8383307" y="3833768"/>
            <a:ext cx="2877515" cy="6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6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F499D-F217-46DB-A5DE-4F41AAF1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Construcción del componente </a:t>
            </a:r>
            <a:r>
              <a:rPr lang="es-ES" b="1" dirty="0" err="1"/>
              <a:t>CVCiudad</a:t>
            </a:r>
            <a:r>
              <a:rPr lang="es-ES" b="1" dirty="0"/>
              <a:t>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96040-41C9-4410-A11C-EEADB39D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287" y="2640822"/>
            <a:ext cx="9148893" cy="3318936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React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</a:t>
            </a:r>
            <a:r>
              <a:rPr lang="es-ES" sz="900" dirty="0" err="1"/>
              <a:t>react</a:t>
            </a:r>
            <a:r>
              <a:rPr lang="es-ES" sz="900" dirty="0"/>
              <a:t>';</a:t>
            </a:r>
          </a:p>
          <a:p>
            <a:pPr marL="0" indent="0">
              <a:buNone/>
            </a:pPr>
            <a:r>
              <a:rPr lang="es-ES" sz="900" dirty="0" err="1"/>
              <a:t>import</a:t>
            </a:r>
            <a:r>
              <a:rPr lang="es-ES" sz="900" dirty="0"/>
              <a:t> {</a:t>
            </a:r>
            <a:r>
              <a:rPr lang="es-ES" sz="900" dirty="0" err="1"/>
              <a:t>StyleSheet,View,Text</a:t>
            </a:r>
            <a:r>
              <a:rPr lang="es-ES" sz="900" dirty="0"/>
              <a:t>} </a:t>
            </a:r>
            <a:r>
              <a:rPr lang="es-ES" sz="900" dirty="0" err="1"/>
              <a:t>from</a:t>
            </a:r>
            <a:r>
              <a:rPr lang="es-ES" sz="900" dirty="0"/>
              <a:t> '</a:t>
            </a:r>
            <a:r>
              <a:rPr lang="es-ES" sz="900" dirty="0" err="1"/>
              <a:t>react-native</a:t>
            </a:r>
            <a:r>
              <a:rPr lang="es-ES" sz="900" dirty="0"/>
              <a:t>';</a:t>
            </a:r>
          </a:p>
          <a:p>
            <a:pPr marL="0" indent="0"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PropTypes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</a:t>
            </a:r>
            <a:r>
              <a:rPr lang="es-ES" sz="900" dirty="0" err="1"/>
              <a:t>prop-types</a:t>
            </a:r>
            <a:r>
              <a:rPr lang="es-ES" sz="900" dirty="0"/>
              <a:t>';</a:t>
            </a:r>
          </a:p>
          <a:p>
            <a:pPr marL="0" indent="0"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Colors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'../../</a:t>
            </a:r>
            <a:r>
              <a:rPr lang="es-ES" sz="900" dirty="0" err="1"/>
              <a:t>Config</a:t>
            </a:r>
            <a:r>
              <a:rPr lang="es-ES" sz="900" dirty="0"/>
              <a:t>/</a:t>
            </a:r>
            <a:r>
              <a:rPr lang="es-ES" sz="900" dirty="0" err="1"/>
              <a:t>Colors</a:t>
            </a:r>
            <a:r>
              <a:rPr lang="es-ES" sz="900" dirty="0"/>
              <a:t>';</a:t>
            </a:r>
          </a:p>
          <a:p>
            <a:pPr marL="0" indent="0"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CVcasos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'../../</a:t>
            </a:r>
            <a:r>
              <a:rPr lang="es-ES" sz="900" dirty="0" err="1"/>
              <a:t>Components</a:t>
            </a:r>
            <a:r>
              <a:rPr lang="es-ES" sz="900" dirty="0"/>
              <a:t>/corona/</a:t>
            </a:r>
            <a:r>
              <a:rPr lang="es-ES" sz="900" dirty="0" err="1"/>
              <a:t>CVcasosing</a:t>
            </a:r>
            <a:r>
              <a:rPr lang="es-ES" sz="900" dirty="0"/>
              <a:t>';</a:t>
            </a:r>
          </a:p>
          <a:p>
            <a:pPr marL="0" indent="0"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Constants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'../../</a:t>
            </a:r>
            <a:r>
              <a:rPr lang="es-ES" sz="900" dirty="0" err="1"/>
              <a:t>Config</a:t>
            </a:r>
            <a:r>
              <a:rPr lang="es-ES" sz="900" dirty="0"/>
              <a:t>/</a:t>
            </a:r>
            <a:r>
              <a:rPr lang="es-ES" sz="900" dirty="0" err="1"/>
              <a:t>constants</a:t>
            </a:r>
            <a:r>
              <a:rPr lang="es-ES" sz="900" dirty="0"/>
              <a:t>';</a:t>
            </a:r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r>
              <a:rPr lang="es-ES" sz="900" dirty="0" err="1"/>
              <a:t>const</a:t>
            </a:r>
            <a:r>
              <a:rPr lang="es-ES" sz="900" dirty="0"/>
              <a:t> </a:t>
            </a:r>
            <a:r>
              <a:rPr lang="es-ES" sz="900" dirty="0" err="1"/>
              <a:t>CVciudad</a:t>
            </a:r>
            <a:r>
              <a:rPr lang="es-ES" sz="900" dirty="0"/>
              <a:t>=(</a:t>
            </a:r>
            <a:r>
              <a:rPr lang="es-ES" sz="900" dirty="0" err="1"/>
              <a:t>props</a:t>
            </a:r>
            <a:r>
              <a:rPr lang="es-ES" sz="900" dirty="0"/>
              <a:t>)=&gt; {</a:t>
            </a:r>
          </a:p>
          <a:p>
            <a:pPr marL="0" indent="0">
              <a:buNone/>
            </a:pPr>
            <a:r>
              <a:rPr lang="es-ES" sz="900" dirty="0"/>
              <a:t>    </a:t>
            </a:r>
            <a:r>
              <a:rPr lang="es-ES" sz="900" dirty="0" err="1"/>
              <a:t>const</a:t>
            </a:r>
            <a:r>
              <a:rPr lang="es-ES" sz="900" dirty="0"/>
              <a:t> {</a:t>
            </a:r>
            <a:r>
              <a:rPr lang="es-ES" sz="900" dirty="0" err="1"/>
              <a:t>ciudad,onChangeTextConf,onChangeTextSosp</a:t>
            </a:r>
            <a:r>
              <a:rPr lang="es-ES" sz="900" dirty="0"/>
              <a:t>}=</a:t>
            </a:r>
            <a:r>
              <a:rPr lang="es-ES" sz="900" dirty="0" err="1"/>
              <a:t>props</a:t>
            </a:r>
            <a:r>
              <a:rPr lang="es-ES" sz="900" dirty="0"/>
              <a:t>;</a:t>
            </a:r>
          </a:p>
          <a:p>
            <a:pPr marL="0" indent="0">
              <a:buNone/>
            </a:pPr>
            <a:r>
              <a:rPr lang="es-ES" sz="900" dirty="0"/>
              <a:t>    </a:t>
            </a:r>
            <a:r>
              <a:rPr lang="es-ES" sz="900" dirty="0" err="1"/>
              <a:t>return</a:t>
            </a:r>
            <a:r>
              <a:rPr lang="es-ES" sz="900" dirty="0"/>
              <a:t>(</a:t>
            </a:r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r>
              <a:rPr lang="es-ES" sz="900" dirty="0"/>
              <a:t>        &lt;View&gt;</a:t>
            </a:r>
          </a:p>
          <a:p>
            <a:pPr marL="0" indent="0">
              <a:buNone/>
            </a:pPr>
            <a:r>
              <a:rPr lang="es-ES" sz="900" dirty="0"/>
              <a:t>            &lt;Text&gt;{ciudad}&lt;/Text&gt;</a:t>
            </a:r>
          </a:p>
          <a:p>
            <a:pPr marL="0" indent="0">
              <a:buNone/>
            </a:pPr>
            <a:r>
              <a:rPr lang="es-ES" sz="900" dirty="0"/>
              <a:t>            &lt;</a:t>
            </a:r>
            <a:r>
              <a:rPr lang="es-ES" sz="900" dirty="0" err="1"/>
              <a:t>CVcasos</a:t>
            </a:r>
            <a:endParaRPr lang="es-ES" sz="900" dirty="0"/>
          </a:p>
          <a:p>
            <a:pPr marL="0" indent="0">
              <a:buNone/>
            </a:pPr>
            <a:r>
              <a:rPr lang="es-ES" sz="900" dirty="0"/>
              <a:t>            </a:t>
            </a:r>
            <a:r>
              <a:rPr lang="es-ES" sz="900" dirty="0" err="1"/>
              <a:t>onChangeText</a:t>
            </a:r>
            <a:r>
              <a:rPr lang="es-ES" sz="900" dirty="0"/>
              <a:t>={</a:t>
            </a:r>
            <a:r>
              <a:rPr lang="es-ES" sz="900" dirty="0" err="1"/>
              <a:t>onChangeTextConf</a:t>
            </a:r>
            <a:r>
              <a:rPr lang="es-ES" sz="900" dirty="0"/>
              <a:t>}</a:t>
            </a:r>
          </a:p>
          <a:p>
            <a:pPr marL="0" indent="0">
              <a:buNone/>
            </a:pPr>
            <a:r>
              <a:rPr lang="es-ES" sz="900" dirty="0"/>
              <a:t>            </a:t>
            </a:r>
            <a:r>
              <a:rPr lang="es-ES" sz="900" dirty="0" err="1"/>
              <a:t>placeholder</a:t>
            </a:r>
            <a:r>
              <a:rPr lang="es-ES" sz="900" dirty="0"/>
              <a:t>={</a:t>
            </a:r>
            <a:r>
              <a:rPr lang="es-ES" sz="900" dirty="0" err="1"/>
              <a:t>Constants.nro</a:t>
            </a:r>
            <a:r>
              <a:rPr lang="es-ES" sz="900" dirty="0"/>
              <a:t>}</a:t>
            </a:r>
          </a:p>
          <a:p>
            <a:pPr marL="0" indent="0">
              <a:buNone/>
            </a:pPr>
            <a:r>
              <a:rPr lang="es-ES" sz="900" dirty="0"/>
              <a:t>            </a:t>
            </a:r>
            <a:r>
              <a:rPr lang="es-ES" sz="900" dirty="0" err="1"/>
              <a:t>autoCorrect</a:t>
            </a:r>
            <a:r>
              <a:rPr lang="es-ES" sz="900" dirty="0"/>
              <a:t>={false}</a:t>
            </a:r>
          </a:p>
          <a:p>
            <a:pPr marL="0" indent="0">
              <a:buNone/>
            </a:pPr>
            <a:r>
              <a:rPr lang="es-ES" sz="900" dirty="0"/>
              <a:t>            </a:t>
            </a:r>
            <a:r>
              <a:rPr lang="es-ES" sz="900" dirty="0" err="1"/>
              <a:t>secureTextEntry</a:t>
            </a:r>
            <a:r>
              <a:rPr lang="es-ES" sz="900" dirty="0"/>
              <a:t>={false}</a:t>
            </a:r>
          </a:p>
          <a:p>
            <a:pPr marL="0" indent="0">
              <a:buNone/>
            </a:pPr>
            <a:r>
              <a:rPr lang="es-ES" sz="900" dirty="0"/>
              <a:t>            </a:t>
            </a:r>
            <a:r>
              <a:rPr lang="es-ES" sz="900" dirty="0" err="1"/>
              <a:t>typeCase</a:t>
            </a:r>
            <a:r>
              <a:rPr lang="es-ES" sz="900" dirty="0"/>
              <a:t>={</a:t>
            </a:r>
            <a:r>
              <a:rPr lang="es-ES" sz="900" dirty="0" err="1"/>
              <a:t>Constants.CONFIRMA</a:t>
            </a:r>
            <a:r>
              <a:rPr lang="es-ES" sz="900" dirty="0"/>
              <a:t>}</a:t>
            </a:r>
          </a:p>
          <a:p>
            <a:pPr marL="0" indent="0">
              <a:buNone/>
            </a:pPr>
            <a:r>
              <a:rPr lang="es-ES" sz="900" dirty="0"/>
              <a:t>            /&gt;</a:t>
            </a:r>
          </a:p>
          <a:p>
            <a:pPr marL="0" indent="0">
              <a:buNone/>
            </a:pPr>
            <a:r>
              <a:rPr lang="es-ES" sz="900" dirty="0"/>
              <a:t>            &lt;</a:t>
            </a:r>
            <a:r>
              <a:rPr lang="es-ES" sz="900" dirty="0" err="1"/>
              <a:t>CVcasos</a:t>
            </a:r>
            <a:endParaRPr lang="es-ES" sz="900" dirty="0"/>
          </a:p>
          <a:p>
            <a:pPr marL="0" indent="0">
              <a:buNone/>
            </a:pPr>
            <a:r>
              <a:rPr lang="es-ES" sz="900" dirty="0"/>
              <a:t>            </a:t>
            </a:r>
            <a:r>
              <a:rPr lang="es-ES" sz="900" dirty="0" err="1"/>
              <a:t>onChangeText</a:t>
            </a:r>
            <a:r>
              <a:rPr lang="es-ES" sz="900" dirty="0"/>
              <a:t>={</a:t>
            </a:r>
            <a:r>
              <a:rPr lang="es-ES" sz="900" dirty="0" err="1"/>
              <a:t>onChangeTextSosp</a:t>
            </a:r>
            <a:r>
              <a:rPr lang="es-ES" sz="900" dirty="0"/>
              <a:t>}</a:t>
            </a:r>
          </a:p>
          <a:p>
            <a:pPr marL="0" indent="0">
              <a:buNone/>
            </a:pPr>
            <a:r>
              <a:rPr lang="es-ES" sz="900" dirty="0"/>
              <a:t>            </a:t>
            </a:r>
            <a:r>
              <a:rPr lang="es-ES" sz="900" dirty="0" err="1"/>
              <a:t>placeholder</a:t>
            </a:r>
            <a:r>
              <a:rPr lang="es-ES" sz="900" dirty="0"/>
              <a:t>={</a:t>
            </a:r>
            <a:r>
              <a:rPr lang="es-ES" sz="900" dirty="0" err="1"/>
              <a:t>Constants.nro</a:t>
            </a:r>
            <a:r>
              <a:rPr lang="es-ES" sz="900" dirty="0"/>
              <a:t>}</a:t>
            </a:r>
          </a:p>
          <a:p>
            <a:pPr marL="0" indent="0">
              <a:buNone/>
            </a:pPr>
            <a:r>
              <a:rPr lang="es-ES" sz="900" dirty="0"/>
              <a:t>            </a:t>
            </a:r>
            <a:r>
              <a:rPr lang="es-ES" sz="900" dirty="0" err="1"/>
              <a:t>autoCorrect</a:t>
            </a:r>
            <a:r>
              <a:rPr lang="es-ES" sz="900" dirty="0"/>
              <a:t>={false}</a:t>
            </a:r>
          </a:p>
          <a:p>
            <a:pPr marL="0" indent="0">
              <a:buNone/>
            </a:pPr>
            <a:r>
              <a:rPr lang="es-ES" sz="900" dirty="0"/>
              <a:t>            </a:t>
            </a:r>
            <a:r>
              <a:rPr lang="es-ES" sz="900" dirty="0" err="1"/>
              <a:t>secureTextEntry</a:t>
            </a:r>
            <a:r>
              <a:rPr lang="es-ES" sz="900" dirty="0"/>
              <a:t>={false}</a:t>
            </a:r>
          </a:p>
          <a:p>
            <a:pPr marL="0" indent="0">
              <a:buNone/>
            </a:pPr>
            <a:r>
              <a:rPr lang="es-ES" sz="900" dirty="0"/>
              <a:t>            </a:t>
            </a:r>
            <a:r>
              <a:rPr lang="es-ES" sz="900" dirty="0" err="1"/>
              <a:t>typeCase</a:t>
            </a:r>
            <a:r>
              <a:rPr lang="es-ES" sz="900" dirty="0"/>
              <a:t>={</a:t>
            </a:r>
            <a:r>
              <a:rPr lang="es-ES" sz="900" dirty="0" err="1"/>
              <a:t>Constants.SOSPECHA</a:t>
            </a:r>
            <a:r>
              <a:rPr lang="es-ES" sz="900" dirty="0"/>
              <a:t>}</a:t>
            </a:r>
          </a:p>
          <a:p>
            <a:pPr marL="0" indent="0">
              <a:buNone/>
            </a:pPr>
            <a:r>
              <a:rPr lang="es-ES" sz="900" dirty="0"/>
              <a:t>            /&gt;</a:t>
            </a:r>
          </a:p>
          <a:p>
            <a:pPr marL="0" indent="0">
              <a:buNone/>
            </a:pPr>
            <a:r>
              <a:rPr lang="es-ES" sz="900" dirty="0"/>
              <a:t>        &lt;/View&gt;</a:t>
            </a:r>
          </a:p>
          <a:p>
            <a:pPr marL="0" indent="0">
              <a:buNone/>
            </a:pPr>
            <a:r>
              <a:rPr lang="es-ES" sz="900" dirty="0"/>
              <a:t>    )</a:t>
            </a:r>
          </a:p>
          <a:p>
            <a:pPr marL="0" indent="0">
              <a:buNone/>
            </a:pPr>
            <a:r>
              <a:rPr lang="es-ES" sz="900" dirty="0"/>
              <a:t>};</a:t>
            </a:r>
          </a:p>
          <a:p>
            <a:pPr marL="0" indent="0">
              <a:buNone/>
            </a:pPr>
            <a:r>
              <a:rPr lang="es-ES" sz="900" dirty="0" err="1"/>
              <a:t>const</a:t>
            </a:r>
            <a:r>
              <a:rPr lang="es-ES" sz="900" dirty="0"/>
              <a:t> </a:t>
            </a:r>
            <a:r>
              <a:rPr lang="es-ES" sz="900" dirty="0" err="1"/>
              <a:t>styles</a:t>
            </a:r>
            <a:r>
              <a:rPr lang="es-ES" sz="900" dirty="0"/>
              <a:t> = </a:t>
            </a:r>
            <a:r>
              <a:rPr lang="es-ES" sz="900" dirty="0" err="1"/>
              <a:t>StyleSheet.create</a:t>
            </a:r>
            <a:r>
              <a:rPr lang="es-ES" sz="900" dirty="0"/>
              <a:t>({</a:t>
            </a:r>
          </a:p>
          <a:p>
            <a:pPr marL="0" indent="0">
              <a:buNone/>
            </a:pPr>
            <a:r>
              <a:rPr lang="es-ES" sz="900" dirty="0"/>
              <a:t>    </a:t>
            </a:r>
            <a:r>
              <a:rPr lang="es-ES" sz="900" dirty="0" err="1"/>
              <a:t>text</a:t>
            </a:r>
            <a:r>
              <a:rPr lang="es-ES" sz="900" dirty="0"/>
              <a:t>:{</a:t>
            </a:r>
          </a:p>
          <a:p>
            <a:pPr marL="0" indent="0">
              <a:buNone/>
            </a:pPr>
            <a:r>
              <a:rPr lang="es-ES" sz="900" dirty="0"/>
              <a:t>        position: '</a:t>
            </a:r>
            <a:r>
              <a:rPr lang="es-ES" sz="900" dirty="0" err="1"/>
              <a:t>absolute</a:t>
            </a:r>
            <a:r>
              <a:rPr lang="es-ES" sz="900" dirty="0"/>
              <a:t>',</a:t>
            </a:r>
          </a:p>
          <a:p>
            <a:pPr marL="0" indent="0">
              <a:buNone/>
            </a:pPr>
            <a:r>
              <a:rPr lang="es-ES" sz="900" dirty="0"/>
              <a:t>        </a:t>
            </a:r>
          </a:p>
          <a:p>
            <a:pPr marL="0" indent="0">
              <a:buNone/>
            </a:pPr>
            <a:r>
              <a:rPr lang="es-ES" sz="900" dirty="0"/>
              <a:t>        </a:t>
            </a:r>
            <a:r>
              <a:rPr lang="es-ES" sz="900" dirty="0" err="1"/>
              <a:t>fontWeight</a:t>
            </a:r>
            <a:r>
              <a:rPr lang="es-ES" sz="900" dirty="0"/>
              <a:t>:'</a:t>
            </a:r>
            <a:r>
              <a:rPr lang="es-ES" sz="900" dirty="0" err="1"/>
              <a:t>bold</a:t>
            </a:r>
            <a:r>
              <a:rPr lang="es-ES" sz="900" dirty="0"/>
              <a:t>',</a:t>
            </a:r>
          </a:p>
          <a:p>
            <a:pPr marL="0" indent="0">
              <a:buNone/>
            </a:pPr>
            <a:r>
              <a:rPr lang="es-ES" sz="900" dirty="0"/>
              <a:t>        color: </a:t>
            </a:r>
            <a:r>
              <a:rPr lang="es-ES" sz="900" dirty="0" err="1"/>
              <a:t>Colors.black</a:t>
            </a:r>
            <a:r>
              <a:rPr lang="es-ES" sz="900" dirty="0"/>
              <a:t>,</a:t>
            </a:r>
          </a:p>
          <a:p>
            <a:pPr marL="0" indent="0">
              <a:buNone/>
            </a:pPr>
            <a:r>
              <a:rPr lang="es-ES" sz="900" dirty="0"/>
              <a:t>       },</a:t>
            </a:r>
          </a:p>
          <a:p>
            <a:pPr marL="0" indent="0">
              <a:buNone/>
            </a:pPr>
            <a:r>
              <a:rPr lang="es-ES" sz="900" dirty="0"/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export</a:t>
            </a:r>
            <a:r>
              <a:rPr lang="es-ES" sz="900" dirty="0"/>
              <a:t> default </a:t>
            </a:r>
            <a:r>
              <a:rPr lang="es-ES" sz="900" dirty="0" err="1"/>
              <a:t>CVciudad</a:t>
            </a:r>
            <a:r>
              <a:rPr lang="es-ES" sz="900" dirty="0"/>
              <a:t>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7A9E8E-F741-41FF-8E31-28E611AE4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1" b="28441"/>
          <a:stretch/>
        </p:blipFill>
        <p:spPr>
          <a:xfrm>
            <a:off x="8311941" y="4051884"/>
            <a:ext cx="3336324" cy="10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588B0-C3F2-4406-8862-9140154F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b="1" dirty="0"/>
              <a:t>Construcción d</a:t>
            </a:r>
            <a:r>
              <a:rPr lang="es-ES" b="1" dirty="0"/>
              <a:t>el componente </a:t>
            </a:r>
            <a:r>
              <a:rPr lang="es-ES" b="1" dirty="0" err="1"/>
              <a:t>CVscreen</a:t>
            </a:r>
            <a:r>
              <a:rPr lang="es-ES" b="1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6DFB5-8FB1-4DA0-86DE-AD321173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 spcCol="3600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React</a:t>
            </a:r>
            <a:r>
              <a:rPr lang="es-ES" sz="900" dirty="0"/>
              <a:t>, { </a:t>
            </a:r>
            <a:r>
              <a:rPr lang="es-ES" sz="900" dirty="0" err="1"/>
              <a:t>Component</a:t>
            </a:r>
            <a:r>
              <a:rPr lang="es-ES" sz="900" dirty="0"/>
              <a:t> } </a:t>
            </a:r>
            <a:r>
              <a:rPr lang="es-ES" sz="900" dirty="0" err="1"/>
              <a:t>from</a:t>
            </a:r>
            <a:r>
              <a:rPr lang="es-ES" sz="900" dirty="0"/>
              <a:t> '</a:t>
            </a:r>
            <a:r>
              <a:rPr lang="es-ES" sz="900" dirty="0" err="1"/>
              <a:t>react</a:t>
            </a:r>
            <a:r>
              <a:rPr lang="es-ES" sz="9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import</a:t>
            </a:r>
            <a:r>
              <a:rPr lang="es-ES" sz="900" dirty="0"/>
              <a:t> { </a:t>
            </a:r>
            <a:r>
              <a:rPr lang="es-ES" sz="900" dirty="0" err="1"/>
              <a:t>StyleSheet</a:t>
            </a:r>
            <a:r>
              <a:rPr lang="es-ES" sz="900" dirty="0"/>
              <a:t>, View, </a:t>
            </a:r>
            <a:r>
              <a:rPr lang="es-ES" sz="900" dirty="0" err="1"/>
              <a:t>TextInput</a:t>
            </a:r>
            <a:r>
              <a:rPr lang="es-ES" sz="900" dirty="0"/>
              <a:t> } </a:t>
            </a:r>
            <a:r>
              <a:rPr lang="es-ES" sz="900" dirty="0" err="1"/>
              <a:t>from</a:t>
            </a:r>
            <a:r>
              <a:rPr lang="es-ES" sz="900" dirty="0"/>
              <a:t> '</a:t>
            </a:r>
            <a:r>
              <a:rPr lang="es-ES" sz="900" dirty="0" err="1"/>
              <a:t>react-native</a:t>
            </a:r>
            <a:r>
              <a:rPr lang="es-ES" sz="9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Button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'../../</a:t>
            </a:r>
            <a:r>
              <a:rPr lang="es-ES" sz="900" dirty="0" err="1"/>
              <a:t>Components</a:t>
            </a:r>
            <a:r>
              <a:rPr lang="es-ES" sz="900" dirty="0"/>
              <a:t>/corona/</a:t>
            </a:r>
            <a:r>
              <a:rPr lang="es-ES" sz="900" dirty="0" err="1"/>
              <a:t>Button</a:t>
            </a:r>
            <a:r>
              <a:rPr lang="es-ES" sz="9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Casosinput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'../../</a:t>
            </a:r>
            <a:r>
              <a:rPr lang="es-ES" sz="900" dirty="0" err="1"/>
              <a:t>Components</a:t>
            </a:r>
            <a:r>
              <a:rPr lang="es-ES" sz="900" dirty="0"/>
              <a:t>/corona/</a:t>
            </a:r>
            <a:r>
              <a:rPr lang="es-ES" sz="900" dirty="0" err="1"/>
              <a:t>TextInput</a:t>
            </a:r>
            <a:r>
              <a:rPr lang="es-ES" sz="9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CVciudad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'../../</a:t>
            </a:r>
            <a:r>
              <a:rPr lang="es-ES" sz="900" dirty="0" err="1"/>
              <a:t>Components</a:t>
            </a:r>
            <a:r>
              <a:rPr lang="es-ES" sz="900" dirty="0"/>
              <a:t>/corona/</a:t>
            </a:r>
            <a:r>
              <a:rPr lang="es-ES" sz="900" dirty="0" err="1"/>
              <a:t>CVciudading</a:t>
            </a:r>
            <a:r>
              <a:rPr lang="es-ES" sz="9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LogoLogin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'../../</a:t>
            </a:r>
            <a:r>
              <a:rPr lang="es-ES" sz="900" dirty="0" err="1"/>
              <a:t>Components</a:t>
            </a:r>
            <a:r>
              <a:rPr lang="es-ES" sz="900" dirty="0"/>
              <a:t>/corona/</a:t>
            </a:r>
            <a:r>
              <a:rPr lang="es-ES" sz="900" dirty="0" err="1"/>
              <a:t>CVlogo</a:t>
            </a:r>
            <a:r>
              <a:rPr lang="es-ES" sz="9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Constants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'../../</a:t>
            </a:r>
            <a:r>
              <a:rPr lang="es-ES" sz="900" dirty="0" err="1"/>
              <a:t>Config</a:t>
            </a:r>
            <a:r>
              <a:rPr lang="es-ES" sz="900" dirty="0"/>
              <a:t>/</a:t>
            </a:r>
            <a:r>
              <a:rPr lang="es-ES" sz="900" dirty="0" err="1"/>
              <a:t>constants</a:t>
            </a:r>
            <a:r>
              <a:rPr lang="es-ES" sz="9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Colors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'../../</a:t>
            </a:r>
            <a:r>
              <a:rPr lang="es-ES" sz="900" dirty="0" err="1"/>
              <a:t>Config</a:t>
            </a:r>
            <a:r>
              <a:rPr lang="es-ES" sz="900" dirty="0"/>
              <a:t>/</a:t>
            </a:r>
            <a:r>
              <a:rPr lang="es-ES" sz="900" dirty="0" err="1"/>
              <a:t>Colors</a:t>
            </a:r>
            <a:r>
              <a:rPr lang="es-ES" sz="900" dirty="0"/>
              <a:t>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import</a:t>
            </a:r>
            <a:r>
              <a:rPr lang="es-ES" sz="900" dirty="0"/>
              <a:t> </a:t>
            </a:r>
            <a:r>
              <a:rPr lang="es-ES" sz="900" dirty="0" err="1"/>
              <a:t>imgUsername</a:t>
            </a:r>
            <a:r>
              <a:rPr lang="es-ES" sz="900" dirty="0"/>
              <a:t> </a:t>
            </a:r>
            <a:r>
              <a:rPr lang="es-ES" sz="900" dirty="0" err="1"/>
              <a:t>from</a:t>
            </a:r>
            <a:r>
              <a:rPr lang="es-ES" sz="900" dirty="0"/>
              <a:t> '../../../</a:t>
            </a:r>
            <a:r>
              <a:rPr lang="es-ES" sz="900" dirty="0" err="1"/>
              <a:t>src</a:t>
            </a:r>
            <a:r>
              <a:rPr lang="es-ES" sz="900" dirty="0"/>
              <a:t>/</a:t>
            </a:r>
            <a:r>
              <a:rPr lang="es-ES" sz="900" dirty="0" err="1"/>
              <a:t>img</a:t>
            </a:r>
            <a:r>
              <a:rPr lang="es-ES" sz="900" dirty="0"/>
              <a:t>/background.jpg';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import</a:t>
            </a:r>
            <a:r>
              <a:rPr lang="es-ES" sz="900" dirty="0"/>
              <a:t> ciudades </a:t>
            </a:r>
            <a:r>
              <a:rPr lang="es-ES" sz="900" dirty="0" err="1"/>
              <a:t>from</a:t>
            </a:r>
            <a:r>
              <a:rPr lang="es-ES" sz="900" dirty="0"/>
              <a:t> '../../</a:t>
            </a:r>
            <a:r>
              <a:rPr lang="es-ES" sz="900" dirty="0" err="1"/>
              <a:t>Config</a:t>
            </a:r>
            <a:r>
              <a:rPr lang="es-ES" sz="900" dirty="0"/>
              <a:t>/ciudades';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export</a:t>
            </a:r>
            <a:r>
              <a:rPr lang="es-ES" sz="900" dirty="0"/>
              <a:t> default </a:t>
            </a:r>
            <a:r>
              <a:rPr lang="es-ES" sz="900" dirty="0" err="1"/>
              <a:t>class</a:t>
            </a:r>
            <a:r>
              <a:rPr lang="es-ES" sz="900" dirty="0"/>
              <a:t> </a:t>
            </a:r>
            <a:r>
              <a:rPr lang="es-ES" sz="900" dirty="0" err="1"/>
              <a:t>CVscreening</a:t>
            </a:r>
            <a:r>
              <a:rPr lang="es-ES" sz="900" dirty="0"/>
              <a:t> </a:t>
            </a:r>
            <a:r>
              <a:rPr lang="es-ES" sz="900" dirty="0" err="1"/>
              <a:t>extends</a:t>
            </a:r>
            <a:r>
              <a:rPr lang="es-ES" sz="900" dirty="0"/>
              <a:t> </a:t>
            </a:r>
            <a:r>
              <a:rPr lang="es-ES" sz="900" dirty="0" err="1"/>
              <a:t>Component</a:t>
            </a:r>
            <a:r>
              <a:rPr lang="es-ES" sz="900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constructor(</a:t>
            </a:r>
            <a:r>
              <a:rPr lang="es-ES" sz="900" dirty="0" err="1"/>
              <a:t>props</a:t>
            </a:r>
            <a:r>
              <a:rPr lang="es-ES" sz="900" dirty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super(</a:t>
            </a:r>
            <a:r>
              <a:rPr lang="es-ES" sz="900" dirty="0" err="1"/>
              <a:t>props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this.state</a:t>
            </a:r>
            <a:r>
              <a:rPr lang="es-ES" sz="900" dirty="0"/>
              <a:t>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confCB</a:t>
            </a:r>
            <a:r>
              <a:rPr lang="es-ES" sz="900" dirty="0"/>
              <a:t>: 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sospCB</a:t>
            </a:r>
            <a:r>
              <a:rPr lang="es-ES" sz="900" dirty="0"/>
              <a:t>: 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confSC</a:t>
            </a:r>
            <a:r>
              <a:rPr lang="es-ES" sz="900" dirty="0"/>
              <a:t>: 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sospSC</a:t>
            </a:r>
            <a:r>
              <a:rPr lang="es-ES" sz="900" dirty="0"/>
              <a:t>: 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confOR</a:t>
            </a:r>
            <a:r>
              <a:rPr lang="es-ES" sz="900" dirty="0"/>
              <a:t>: 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sospOR</a:t>
            </a:r>
            <a:r>
              <a:rPr lang="es-ES" sz="900" dirty="0"/>
              <a:t>: 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search</a:t>
            </a:r>
            <a:r>
              <a:rPr lang="es-ES" sz="900" dirty="0"/>
              <a:t>: ' 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onChangeTextConfCB</a:t>
            </a:r>
            <a:r>
              <a:rPr lang="es-ES" sz="900" dirty="0"/>
              <a:t> =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onChangeTextConfCB.bind</a:t>
            </a:r>
            <a:r>
              <a:rPr lang="es-ES" sz="900" dirty="0"/>
              <a:t>(</a:t>
            </a:r>
            <a:r>
              <a:rPr lang="es-ES" sz="900" dirty="0" err="1"/>
              <a:t>this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onChangeTextSospCB</a:t>
            </a:r>
            <a:r>
              <a:rPr lang="es-ES" sz="900" dirty="0"/>
              <a:t> =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onChangeTextSospCB.bind</a:t>
            </a:r>
            <a:r>
              <a:rPr lang="es-ES" sz="900" dirty="0"/>
              <a:t>(</a:t>
            </a:r>
            <a:r>
              <a:rPr lang="es-ES" sz="900" dirty="0" err="1"/>
              <a:t>this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onChangeTextConfSC</a:t>
            </a:r>
            <a:r>
              <a:rPr lang="es-ES" sz="900" dirty="0"/>
              <a:t> =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onChangeTextConfSC.bind</a:t>
            </a:r>
            <a:r>
              <a:rPr lang="es-ES" sz="900" dirty="0"/>
              <a:t>(</a:t>
            </a:r>
            <a:r>
              <a:rPr lang="es-ES" sz="900" dirty="0" err="1"/>
              <a:t>this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onChangeTextSospSC</a:t>
            </a:r>
            <a:r>
              <a:rPr lang="es-ES" sz="900" dirty="0"/>
              <a:t> =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onChangeTextSospSC.bind</a:t>
            </a:r>
            <a:r>
              <a:rPr lang="es-ES" sz="900" dirty="0"/>
              <a:t>(</a:t>
            </a:r>
            <a:r>
              <a:rPr lang="es-ES" sz="900" dirty="0" err="1"/>
              <a:t>this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onChangeTextConfOR</a:t>
            </a:r>
            <a:r>
              <a:rPr lang="es-ES" sz="900" dirty="0"/>
              <a:t> =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onChangeTextConfOR.bind</a:t>
            </a:r>
            <a:r>
              <a:rPr lang="es-ES" sz="900" dirty="0"/>
              <a:t>(</a:t>
            </a:r>
            <a:r>
              <a:rPr lang="es-ES" sz="900" dirty="0" err="1"/>
              <a:t>this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onChangeTextSospOR</a:t>
            </a:r>
            <a:r>
              <a:rPr lang="es-ES" sz="900" dirty="0"/>
              <a:t> =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onChangeTextSospOR.bind</a:t>
            </a:r>
            <a:r>
              <a:rPr lang="es-ES" sz="900" dirty="0"/>
              <a:t>(</a:t>
            </a:r>
            <a:r>
              <a:rPr lang="es-ES" sz="900" dirty="0" err="1"/>
              <a:t>this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onChangeTextInputSearch</a:t>
            </a:r>
            <a:r>
              <a:rPr lang="es-ES" sz="900" dirty="0"/>
              <a:t> =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onChangeTextInputSearch.bind</a:t>
            </a:r>
            <a:r>
              <a:rPr lang="es-ES" sz="900" dirty="0"/>
              <a:t>(</a:t>
            </a:r>
            <a:r>
              <a:rPr lang="es-ES" sz="900" dirty="0" err="1"/>
              <a:t>this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onPressCalcular</a:t>
            </a:r>
            <a:r>
              <a:rPr lang="es-ES" sz="900" dirty="0"/>
              <a:t>= 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onPressCalcular.bind</a:t>
            </a:r>
            <a:r>
              <a:rPr lang="es-ES" sz="900" dirty="0"/>
              <a:t>(</a:t>
            </a:r>
            <a:r>
              <a:rPr lang="es-ES" sz="900" dirty="0" err="1"/>
              <a:t>this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_</a:t>
            </a:r>
            <a:r>
              <a:rPr lang="es-ES" sz="900" dirty="0" err="1"/>
              <a:t>onChangeTextConfCB</a:t>
            </a:r>
            <a:r>
              <a:rPr lang="es-ES" sz="900" dirty="0"/>
              <a:t>(</a:t>
            </a:r>
            <a:r>
              <a:rPr lang="es-ES" sz="900" dirty="0" err="1"/>
              <a:t>confCB</a:t>
            </a:r>
            <a:r>
              <a:rPr lang="es-ES" sz="900" dirty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this.setState</a:t>
            </a:r>
            <a:r>
              <a:rPr lang="es-ES" sz="900" dirty="0"/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confCB</a:t>
            </a:r>
            <a:r>
              <a:rPr lang="es-ES" sz="900" dirty="0"/>
              <a:t>: </a:t>
            </a:r>
            <a:r>
              <a:rPr lang="es-ES" sz="900" dirty="0" err="1"/>
              <a:t>confCB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_</a:t>
            </a:r>
            <a:r>
              <a:rPr lang="es-ES" sz="900" dirty="0" err="1"/>
              <a:t>onChangeTextSospCB</a:t>
            </a:r>
            <a:r>
              <a:rPr lang="es-ES" sz="900" dirty="0"/>
              <a:t>(</a:t>
            </a:r>
            <a:r>
              <a:rPr lang="es-ES" sz="900" dirty="0" err="1"/>
              <a:t>sospCB</a:t>
            </a:r>
            <a:r>
              <a:rPr lang="es-ES" sz="900" dirty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this.setState</a:t>
            </a:r>
            <a:r>
              <a:rPr lang="es-ES" sz="900" dirty="0"/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sospCB</a:t>
            </a:r>
            <a:r>
              <a:rPr lang="es-ES" sz="900" dirty="0"/>
              <a:t>: </a:t>
            </a:r>
            <a:r>
              <a:rPr lang="es-ES" sz="900" dirty="0" err="1"/>
              <a:t>sospCB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_</a:t>
            </a:r>
            <a:r>
              <a:rPr lang="es-ES" sz="900" dirty="0" err="1"/>
              <a:t>onChangeTextConfSC</a:t>
            </a:r>
            <a:r>
              <a:rPr lang="es-ES" sz="900" dirty="0"/>
              <a:t>(</a:t>
            </a:r>
            <a:r>
              <a:rPr lang="es-ES" sz="900" dirty="0" err="1"/>
              <a:t>confSC</a:t>
            </a:r>
            <a:r>
              <a:rPr lang="es-ES" sz="900" dirty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this.setState</a:t>
            </a:r>
            <a:r>
              <a:rPr lang="es-ES" sz="900" dirty="0"/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confSC</a:t>
            </a:r>
            <a:r>
              <a:rPr lang="es-ES" sz="900" dirty="0"/>
              <a:t>: </a:t>
            </a:r>
            <a:r>
              <a:rPr lang="es-ES" sz="900" dirty="0" err="1"/>
              <a:t>confSC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_</a:t>
            </a:r>
            <a:r>
              <a:rPr lang="es-ES" sz="900" dirty="0" err="1"/>
              <a:t>onChangeTextSospSC</a:t>
            </a:r>
            <a:r>
              <a:rPr lang="es-ES" sz="900" dirty="0"/>
              <a:t>(</a:t>
            </a:r>
            <a:r>
              <a:rPr lang="es-ES" sz="900" dirty="0" err="1"/>
              <a:t>sospSC</a:t>
            </a:r>
            <a:r>
              <a:rPr lang="es-ES" sz="900" dirty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this.setState</a:t>
            </a:r>
            <a:r>
              <a:rPr lang="es-ES" sz="900" dirty="0"/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sospSC</a:t>
            </a:r>
            <a:r>
              <a:rPr lang="es-ES" sz="900" dirty="0"/>
              <a:t>: </a:t>
            </a:r>
            <a:r>
              <a:rPr lang="es-ES" sz="900" dirty="0" err="1"/>
              <a:t>sospSC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_</a:t>
            </a:r>
            <a:r>
              <a:rPr lang="es-ES" sz="900" dirty="0" err="1"/>
              <a:t>onChangeTextConfOR</a:t>
            </a:r>
            <a:r>
              <a:rPr lang="es-ES" sz="900" dirty="0"/>
              <a:t>(</a:t>
            </a:r>
            <a:r>
              <a:rPr lang="es-ES" sz="900" dirty="0" err="1"/>
              <a:t>confOR</a:t>
            </a:r>
            <a:r>
              <a:rPr lang="es-ES" sz="900" dirty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this.setState</a:t>
            </a:r>
            <a:r>
              <a:rPr lang="es-ES" sz="900" dirty="0"/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confOR</a:t>
            </a:r>
            <a:r>
              <a:rPr lang="es-ES" sz="900" dirty="0"/>
              <a:t>: </a:t>
            </a:r>
            <a:r>
              <a:rPr lang="es-ES" sz="900" dirty="0" err="1"/>
              <a:t>confOR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_</a:t>
            </a:r>
            <a:r>
              <a:rPr lang="es-ES" sz="900" dirty="0" err="1"/>
              <a:t>onChangeTextSospOR</a:t>
            </a:r>
            <a:r>
              <a:rPr lang="es-ES" sz="900" dirty="0"/>
              <a:t>(</a:t>
            </a:r>
            <a:r>
              <a:rPr lang="es-ES" sz="900" dirty="0" err="1"/>
              <a:t>sospOR</a:t>
            </a:r>
            <a:r>
              <a:rPr lang="es-ES" sz="900" dirty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this.setState</a:t>
            </a:r>
            <a:r>
              <a:rPr lang="es-ES" sz="900" dirty="0"/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sospOR</a:t>
            </a:r>
            <a:r>
              <a:rPr lang="es-ES" sz="900" dirty="0"/>
              <a:t>: </a:t>
            </a:r>
            <a:r>
              <a:rPr lang="es-ES" sz="900" dirty="0" err="1"/>
              <a:t>sospOR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_</a:t>
            </a:r>
            <a:r>
              <a:rPr lang="es-ES" sz="900" dirty="0" err="1"/>
              <a:t>onChangeTextInputSearch</a:t>
            </a:r>
            <a:r>
              <a:rPr lang="es-ES" sz="900" dirty="0"/>
              <a:t>(</a:t>
            </a:r>
            <a:r>
              <a:rPr lang="es-ES" sz="900" dirty="0" err="1"/>
              <a:t>search</a:t>
            </a:r>
            <a:r>
              <a:rPr lang="es-ES" sz="900" dirty="0"/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this.setState</a:t>
            </a:r>
            <a:r>
              <a:rPr lang="es-ES" sz="900" dirty="0"/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</a:t>
            </a:r>
            <a:r>
              <a:rPr lang="es-ES" sz="900" dirty="0" err="1"/>
              <a:t>search</a:t>
            </a:r>
            <a:r>
              <a:rPr lang="es-ES" sz="900" dirty="0"/>
              <a:t>: </a:t>
            </a:r>
            <a:r>
              <a:rPr lang="es-ES" sz="900" dirty="0" err="1"/>
              <a:t>search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_</a:t>
            </a:r>
            <a:r>
              <a:rPr lang="es-ES" sz="900" dirty="0" err="1"/>
              <a:t>onPressCalcular</a:t>
            </a:r>
            <a:r>
              <a:rPr lang="es-ES" sz="900" dirty="0"/>
              <a:t>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let</a:t>
            </a:r>
            <a:r>
              <a:rPr lang="es-ES" sz="900" dirty="0"/>
              <a:t> n1CB, n2SC, n3OR, </a:t>
            </a:r>
            <a:r>
              <a:rPr lang="es-ES" sz="900" dirty="0" err="1"/>
              <a:t>busqueda</a:t>
            </a:r>
            <a:r>
              <a:rPr lang="es-ES" sz="9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if ( </a:t>
            </a:r>
            <a:r>
              <a:rPr lang="es-ES" sz="900" dirty="0" err="1"/>
              <a:t>this.state.search</a:t>
            </a:r>
            <a:r>
              <a:rPr lang="es-ES" sz="900" dirty="0"/>
              <a:t> === '</a:t>
            </a:r>
            <a:r>
              <a:rPr lang="es-ES" sz="900" dirty="0" err="1"/>
              <a:t>Conf</a:t>
            </a:r>
            <a:r>
              <a:rPr lang="es-ES" sz="900" dirty="0"/>
              <a:t>'){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n1CB= </a:t>
            </a:r>
            <a:r>
              <a:rPr lang="es-ES" sz="900" dirty="0" err="1"/>
              <a:t>parseInt</a:t>
            </a:r>
            <a:r>
              <a:rPr lang="es-ES" sz="900" dirty="0"/>
              <a:t>(</a:t>
            </a:r>
            <a:r>
              <a:rPr lang="es-ES" sz="900" dirty="0" err="1"/>
              <a:t>this.state.confCB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n2SC= </a:t>
            </a:r>
            <a:r>
              <a:rPr lang="es-ES" sz="900" dirty="0" err="1"/>
              <a:t>parseInt</a:t>
            </a:r>
            <a:r>
              <a:rPr lang="es-ES" sz="900" dirty="0"/>
              <a:t>(</a:t>
            </a:r>
            <a:r>
              <a:rPr lang="es-ES" sz="900" dirty="0" err="1"/>
              <a:t>this.state.confSC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n3OR= </a:t>
            </a:r>
            <a:r>
              <a:rPr lang="es-ES" sz="900" dirty="0" err="1"/>
              <a:t>parseInt</a:t>
            </a:r>
            <a:r>
              <a:rPr lang="es-ES" sz="900" dirty="0"/>
              <a:t>(</a:t>
            </a:r>
            <a:r>
              <a:rPr lang="es-ES" sz="900" dirty="0" err="1"/>
              <a:t>this.state.confOR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if (</a:t>
            </a:r>
            <a:r>
              <a:rPr lang="es-ES" sz="900" dirty="0" err="1"/>
              <a:t>this.state.search</a:t>
            </a:r>
            <a:r>
              <a:rPr lang="es-ES" sz="900" dirty="0"/>
              <a:t> === '</a:t>
            </a:r>
            <a:r>
              <a:rPr lang="es-ES" sz="900" dirty="0" err="1"/>
              <a:t>Sosp</a:t>
            </a:r>
            <a:r>
              <a:rPr lang="es-ES" sz="900" dirty="0"/>
              <a:t>'){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n1CB=</a:t>
            </a:r>
            <a:r>
              <a:rPr lang="es-ES" sz="900" dirty="0" err="1"/>
              <a:t>parseInt</a:t>
            </a:r>
            <a:r>
              <a:rPr lang="es-ES" sz="900" dirty="0"/>
              <a:t>(</a:t>
            </a:r>
            <a:r>
              <a:rPr lang="es-ES" sz="900" dirty="0" err="1"/>
              <a:t>this.state.sospCB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n2SC= </a:t>
            </a:r>
            <a:r>
              <a:rPr lang="es-ES" sz="900" dirty="0" err="1"/>
              <a:t>parseInt</a:t>
            </a:r>
            <a:r>
              <a:rPr lang="es-ES" sz="900" dirty="0"/>
              <a:t>(</a:t>
            </a:r>
            <a:r>
              <a:rPr lang="es-ES" sz="900" dirty="0" err="1"/>
              <a:t>this.state.sospSC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n3OR= </a:t>
            </a:r>
            <a:r>
              <a:rPr lang="es-ES" sz="900" dirty="0" err="1"/>
              <a:t>parseInt</a:t>
            </a:r>
            <a:r>
              <a:rPr lang="es-ES" sz="900" dirty="0"/>
              <a:t>(</a:t>
            </a:r>
            <a:r>
              <a:rPr lang="es-ES" sz="900" dirty="0" err="1"/>
              <a:t>this.state.sospSC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let</a:t>
            </a:r>
            <a:r>
              <a:rPr lang="es-ES" sz="900" dirty="0"/>
              <a:t> mayor = </a:t>
            </a:r>
            <a:r>
              <a:rPr lang="es-ES" sz="900" dirty="0" err="1"/>
              <a:t>Math.max</a:t>
            </a:r>
            <a:r>
              <a:rPr lang="es-ES" sz="900" dirty="0"/>
              <a:t>(n1CB, n2SC, n3OR);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console.log('</a:t>
            </a:r>
            <a:r>
              <a:rPr lang="es-ES" sz="900" dirty="0" err="1"/>
              <a:t>boton</a:t>
            </a:r>
            <a:r>
              <a:rPr lang="es-ES" sz="900" dirty="0"/>
              <a:t> calcular');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console.log(</a:t>
            </a:r>
            <a:r>
              <a:rPr lang="es-ES" sz="900" dirty="0" err="1"/>
              <a:t>this.state</a:t>
            </a:r>
            <a:r>
              <a:rPr lang="es-ES" sz="90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console.log(mayor);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</a:t>
            </a:r>
          </a:p>
          <a:p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274112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27C4B-673E-467A-AFE2-CA16E613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7538206" cy="3676088"/>
          </a:xfrm>
        </p:spPr>
        <p:txBody>
          <a:bodyPr numCol="3"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render()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return</a:t>
            </a:r>
            <a:r>
              <a:rPr lang="es-ES" sz="900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&lt;View </a:t>
            </a:r>
            <a:r>
              <a:rPr lang="es-ES" sz="900" dirty="0" err="1"/>
              <a:t>style</a:t>
            </a:r>
            <a:r>
              <a:rPr lang="es-ES" sz="900" dirty="0"/>
              <a:t>={</a:t>
            </a:r>
            <a:r>
              <a:rPr lang="es-ES" sz="900" dirty="0" err="1"/>
              <a:t>styles.container</a:t>
            </a:r>
            <a:r>
              <a:rPr lang="es-ES" sz="900" dirty="0"/>
              <a:t>}&gt;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&lt;</a:t>
            </a:r>
            <a:r>
              <a:rPr lang="es-ES" sz="900" dirty="0" err="1"/>
              <a:t>LogoLogin</a:t>
            </a:r>
            <a:r>
              <a:rPr lang="es-ES" sz="900" dirty="0"/>
              <a:t> </a:t>
            </a:r>
            <a:r>
              <a:rPr lang="es-ES" sz="900" dirty="0" err="1"/>
              <a:t>style</a:t>
            </a:r>
            <a:r>
              <a:rPr lang="es-ES" sz="900" dirty="0"/>
              <a:t>={</a:t>
            </a:r>
            <a:r>
              <a:rPr lang="es-ES" sz="900" dirty="0" err="1"/>
              <a:t>styles.logo</a:t>
            </a:r>
            <a:r>
              <a:rPr lang="es-ES" sz="900" dirty="0"/>
              <a:t>}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&lt;View&gt;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&lt;</a:t>
            </a:r>
            <a:r>
              <a:rPr lang="es-ES" sz="900" dirty="0" err="1"/>
              <a:t>CVciudad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    ciudad={</a:t>
            </a:r>
            <a:r>
              <a:rPr lang="es-ES" sz="900" dirty="0" err="1"/>
              <a:t>ciudades.COCHA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    </a:t>
            </a:r>
            <a:r>
              <a:rPr lang="es-ES" sz="900" dirty="0" err="1"/>
              <a:t>onChangeTextConf</a:t>
            </a:r>
            <a:r>
              <a:rPr lang="es-ES" sz="900" dirty="0"/>
              <a:t>={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onChangeTextConfCB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    </a:t>
            </a:r>
            <a:r>
              <a:rPr lang="es-ES" sz="900" dirty="0" err="1"/>
              <a:t>onChangeTextSosp</a:t>
            </a:r>
            <a:r>
              <a:rPr lang="es-ES" sz="900" dirty="0"/>
              <a:t>={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onChangeTextSospCB</a:t>
            </a:r>
            <a:r>
              <a:rPr lang="es-ES" sz="900" dirty="0"/>
              <a:t>}&gt;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&lt;/</a:t>
            </a:r>
            <a:r>
              <a:rPr lang="es-ES" sz="900" dirty="0" err="1"/>
              <a:t>CVciudad</a:t>
            </a:r>
            <a:r>
              <a:rPr lang="es-ES" sz="9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&lt;</a:t>
            </a:r>
            <a:r>
              <a:rPr lang="es-ES" sz="900" dirty="0" err="1"/>
              <a:t>CVciudad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    ciudad={</a:t>
            </a:r>
            <a:r>
              <a:rPr lang="es-ES" sz="900" dirty="0" err="1"/>
              <a:t>ciudades.SANTA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    </a:t>
            </a:r>
            <a:r>
              <a:rPr lang="es-ES" sz="900" dirty="0" err="1"/>
              <a:t>onChangeTextConf</a:t>
            </a:r>
            <a:r>
              <a:rPr lang="es-ES" sz="900" dirty="0"/>
              <a:t>={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onChangeTextConfSC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    </a:t>
            </a:r>
            <a:r>
              <a:rPr lang="es-ES" sz="900" dirty="0" err="1"/>
              <a:t>onChangeTextSosp</a:t>
            </a:r>
            <a:r>
              <a:rPr lang="es-ES" sz="900" dirty="0"/>
              <a:t>={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onChangeTextSospSC</a:t>
            </a:r>
            <a:r>
              <a:rPr lang="es-ES" sz="900" dirty="0"/>
              <a:t>}&gt;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&lt;/</a:t>
            </a:r>
            <a:r>
              <a:rPr lang="es-ES" sz="900" dirty="0" err="1"/>
              <a:t>CVciudad</a:t>
            </a:r>
            <a:r>
              <a:rPr lang="es-ES" sz="9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&lt;</a:t>
            </a:r>
            <a:r>
              <a:rPr lang="es-ES" sz="900" dirty="0" err="1"/>
              <a:t>CVciudad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    ciudad={</a:t>
            </a:r>
            <a:r>
              <a:rPr lang="es-ES" sz="900" dirty="0" err="1"/>
              <a:t>ciudades.ORURO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    </a:t>
            </a:r>
            <a:r>
              <a:rPr lang="es-ES" sz="900" dirty="0" err="1"/>
              <a:t>onChangeTextConf</a:t>
            </a:r>
            <a:r>
              <a:rPr lang="es-ES" sz="900" dirty="0"/>
              <a:t>={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onChangeTextConfOR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    </a:t>
            </a:r>
            <a:r>
              <a:rPr lang="es-ES" sz="900" dirty="0" err="1"/>
              <a:t>onChangeTextSosp</a:t>
            </a:r>
            <a:r>
              <a:rPr lang="es-ES" sz="900" dirty="0"/>
              <a:t>={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onChangeTextSospOR</a:t>
            </a:r>
            <a:r>
              <a:rPr lang="es-ES" sz="900" dirty="0"/>
              <a:t>}&gt;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&lt;/</a:t>
            </a:r>
            <a:r>
              <a:rPr lang="es-ES" sz="900" dirty="0" err="1"/>
              <a:t>CVciudad</a:t>
            </a:r>
            <a:r>
              <a:rPr lang="es-ES" sz="9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&lt;/View&gt;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&lt;</a:t>
            </a:r>
            <a:r>
              <a:rPr lang="es-ES" sz="900" dirty="0" err="1"/>
              <a:t>TextInput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</a:t>
            </a:r>
            <a:r>
              <a:rPr lang="es-ES" sz="900" dirty="0" err="1"/>
              <a:t>style</a:t>
            </a:r>
            <a:r>
              <a:rPr lang="es-ES" sz="900" dirty="0"/>
              <a:t>={</a:t>
            </a:r>
            <a:r>
              <a:rPr lang="es-ES" sz="900" dirty="0" err="1"/>
              <a:t>styles.textInput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</a:t>
            </a:r>
            <a:r>
              <a:rPr lang="es-ES" sz="900" dirty="0" err="1"/>
              <a:t>onChangeText</a:t>
            </a:r>
            <a:r>
              <a:rPr lang="es-ES" sz="900" dirty="0"/>
              <a:t>={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onChangeTextInputSearch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</a:t>
            </a:r>
            <a:r>
              <a:rPr lang="es-ES" sz="900" dirty="0" err="1"/>
              <a:t>selectionColor</a:t>
            </a:r>
            <a:r>
              <a:rPr lang="es-ES" sz="900" dirty="0"/>
              <a:t>={</a:t>
            </a:r>
            <a:r>
              <a:rPr lang="es-ES" sz="900" dirty="0" err="1"/>
              <a:t>Colors.blue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</a:t>
            </a:r>
            <a:r>
              <a:rPr lang="es-ES" sz="900" dirty="0" err="1"/>
              <a:t>placeholder</a:t>
            </a:r>
            <a:r>
              <a:rPr lang="es-ES" sz="900" dirty="0"/>
              <a:t>={</a:t>
            </a:r>
            <a:r>
              <a:rPr lang="es-ES" sz="900" dirty="0" err="1"/>
              <a:t>Constants.BUSQUEDA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</a:t>
            </a:r>
            <a:r>
              <a:rPr lang="es-ES" sz="900" dirty="0" err="1"/>
              <a:t>secureTextEntry</a:t>
            </a:r>
            <a:r>
              <a:rPr lang="es-ES" sz="900" dirty="0"/>
              <a:t>={false}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</a:t>
            </a:r>
            <a:r>
              <a:rPr lang="es-ES" sz="900" dirty="0" err="1"/>
              <a:t>autoCorrect</a:t>
            </a:r>
            <a:r>
              <a:rPr lang="es-ES" sz="900" dirty="0"/>
              <a:t>={false}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</a:t>
            </a:r>
            <a:r>
              <a:rPr lang="es-ES" sz="900" dirty="0" err="1"/>
              <a:t>placeholderTextColor</a:t>
            </a:r>
            <a:r>
              <a:rPr lang="es-ES" sz="900" dirty="0"/>
              <a:t>={"#</a:t>
            </a:r>
            <a:r>
              <a:rPr lang="es-ES" sz="900" dirty="0" err="1"/>
              <a:t>ffffff</a:t>
            </a:r>
            <a:r>
              <a:rPr lang="es-ES" sz="900" dirty="0"/>
              <a:t>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    </a:t>
            </a:r>
            <a:r>
              <a:rPr lang="es-ES" sz="900" dirty="0" err="1"/>
              <a:t>underlineColorAndroid</a:t>
            </a:r>
            <a:r>
              <a:rPr lang="es-ES" sz="900" dirty="0"/>
              <a:t>="</a:t>
            </a:r>
            <a:r>
              <a:rPr lang="es-ES" sz="900" dirty="0" err="1"/>
              <a:t>transparent</a:t>
            </a:r>
            <a:r>
              <a:rPr lang="es-ES" sz="900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&lt;</a:t>
            </a:r>
            <a:r>
              <a:rPr lang="es-ES" sz="900" dirty="0" err="1"/>
              <a:t>Button</a:t>
            </a: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</a:t>
            </a:r>
            <a:r>
              <a:rPr lang="es-ES" sz="900" dirty="0" err="1"/>
              <a:t>onPress</a:t>
            </a:r>
            <a:r>
              <a:rPr lang="es-ES" sz="900" dirty="0"/>
              <a:t>={</a:t>
            </a:r>
            <a:r>
              <a:rPr lang="es-ES" sz="900" dirty="0" err="1"/>
              <a:t>this</a:t>
            </a:r>
            <a:r>
              <a:rPr lang="es-ES" sz="900" dirty="0"/>
              <a:t>._</a:t>
            </a:r>
            <a:r>
              <a:rPr lang="es-ES" sz="900" dirty="0" err="1"/>
              <a:t>onPressCalcular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</a:t>
            </a:r>
            <a:r>
              <a:rPr lang="es-ES" sz="900" dirty="0" err="1"/>
              <a:t>titleButton</a:t>
            </a:r>
            <a:r>
              <a:rPr lang="es-ES" sz="900" dirty="0"/>
              <a:t>={</a:t>
            </a:r>
            <a:r>
              <a:rPr lang="es-ES" sz="900" dirty="0" err="1"/>
              <a:t>Constants.CALCULAR</a:t>
            </a: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   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    &lt;/View&gt;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 err="1"/>
              <a:t>const</a:t>
            </a:r>
            <a:r>
              <a:rPr lang="es-ES" sz="900" dirty="0"/>
              <a:t> </a:t>
            </a:r>
            <a:r>
              <a:rPr lang="es-ES" sz="900" dirty="0" err="1"/>
              <a:t>styles</a:t>
            </a:r>
            <a:r>
              <a:rPr lang="es-ES" sz="900" dirty="0"/>
              <a:t> = </a:t>
            </a:r>
            <a:r>
              <a:rPr lang="es-ES" sz="900" dirty="0" err="1"/>
              <a:t>StyleSheet.create</a:t>
            </a:r>
            <a:r>
              <a:rPr lang="es-ES" sz="900" dirty="0"/>
              <a:t>({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container: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flex</a:t>
            </a:r>
            <a:r>
              <a:rPr lang="es-ES" sz="900" dirty="0"/>
              <a:t>: 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backgroundColor</a:t>
            </a:r>
            <a:r>
              <a:rPr lang="es-ES" sz="900" dirty="0"/>
              <a:t>: </a:t>
            </a:r>
            <a:r>
              <a:rPr lang="es-ES" sz="900" dirty="0" err="1"/>
              <a:t>Colors.red</a:t>
            </a:r>
            <a:r>
              <a:rPr lang="es-ES" sz="9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alignItems</a:t>
            </a:r>
            <a:r>
              <a:rPr lang="es-ES" sz="900" dirty="0"/>
              <a:t>: 'center',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justifyContent</a:t>
            </a:r>
            <a:r>
              <a:rPr lang="es-ES" sz="900" dirty="0"/>
              <a:t>: '</a:t>
            </a:r>
            <a:r>
              <a:rPr lang="es-ES" sz="900" dirty="0" err="1"/>
              <a:t>space-between</a:t>
            </a:r>
            <a:r>
              <a:rPr lang="es-ES" sz="900" dirty="0"/>
              <a:t>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logo: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flex</a:t>
            </a:r>
            <a:r>
              <a:rPr lang="es-ES" sz="900" dirty="0"/>
              <a:t>: 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width</a:t>
            </a:r>
            <a:r>
              <a:rPr lang="es-ES" sz="900" dirty="0"/>
              <a:t>: '100%',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resizeMode</a:t>
            </a:r>
            <a:r>
              <a:rPr lang="es-ES" sz="900" dirty="0"/>
              <a:t>: '</a:t>
            </a:r>
            <a:r>
              <a:rPr lang="es-ES" sz="900" dirty="0" err="1"/>
              <a:t>contain</a:t>
            </a:r>
            <a:r>
              <a:rPr lang="es-ES" sz="900" dirty="0"/>
              <a:t>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alignSelf</a:t>
            </a:r>
            <a:r>
              <a:rPr lang="es-ES" sz="900" dirty="0"/>
              <a:t>: 'center',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</a:t>
            </a:r>
            <a:r>
              <a:rPr lang="es-ES" sz="900" dirty="0" err="1"/>
              <a:t>form</a:t>
            </a:r>
            <a:r>
              <a:rPr lang="es-ES" sz="900" dirty="0"/>
              <a:t>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flex</a:t>
            </a:r>
            <a:r>
              <a:rPr lang="es-ES" sz="900" dirty="0"/>
              <a:t>: 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justifyContent</a:t>
            </a:r>
            <a:r>
              <a:rPr lang="es-ES" sz="900" dirty="0"/>
              <a:t>: 'center',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width</a:t>
            </a:r>
            <a:r>
              <a:rPr lang="es-ES" sz="900" dirty="0"/>
              <a:t>: '80%',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marginTop</a:t>
            </a:r>
            <a:r>
              <a:rPr lang="es-ES" sz="900" dirty="0"/>
              <a:t>: 100,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</a:t>
            </a:r>
            <a:r>
              <a:rPr lang="es-ES" sz="900" dirty="0" err="1"/>
              <a:t>textInput</a:t>
            </a:r>
            <a:r>
              <a:rPr lang="es-ES" sz="900" dirty="0"/>
              <a:t>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backgroundColor</a:t>
            </a:r>
            <a:r>
              <a:rPr lang="es-ES" sz="900" dirty="0"/>
              <a:t>: '</a:t>
            </a:r>
            <a:r>
              <a:rPr lang="es-ES" sz="900" dirty="0" err="1"/>
              <a:t>rgba</a:t>
            </a:r>
            <a:r>
              <a:rPr lang="es-ES" sz="900" dirty="0"/>
              <a:t>(255, 255, 255, 0.4)',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alignItems</a:t>
            </a:r>
            <a:r>
              <a:rPr lang="es-ES" sz="900" dirty="0"/>
              <a:t>: 'center',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height</a:t>
            </a:r>
            <a:r>
              <a:rPr lang="es-ES" sz="900" dirty="0"/>
              <a:t>: 40,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borderColor</a:t>
            </a:r>
            <a:r>
              <a:rPr lang="es-ES" sz="900" dirty="0"/>
              <a:t>: </a:t>
            </a:r>
            <a:r>
              <a:rPr lang="es-ES" sz="900" dirty="0" err="1"/>
              <a:t>Colors.red</a:t>
            </a:r>
            <a:r>
              <a:rPr lang="es-ES" sz="9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paddingLeft</a:t>
            </a:r>
            <a:r>
              <a:rPr lang="es-ES" sz="900" dirty="0"/>
              <a:t>: 40,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borderRadius</a:t>
            </a:r>
            <a:r>
              <a:rPr lang="es-ES" sz="900" dirty="0"/>
              <a:t>: 15,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borderBottomWidth</a:t>
            </a:r>
            <a:r>
              <a:rPr lang="es-ES" sz="900" dirty="0"/>
              <a:t>: </a:t>
            </a:r>
            <a:r>
              <a:rPr lang="es-ES" sz="900" dirty="0" err="1"/>
              <a:t>StyleSheet.hairlineWidth</a:t>
            </a:r>
            <a:r>
              <a:rPr lang="es-ES" sz="9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</a:t>
            </a:r>
            <a:r>
              <a:rPr lang="es-ES" sz="900" dirty="0" err="1"/>
              <a:t>marginBottom</a:t>
            </a:r>
            <a:r>
              <a:rPr lang="es-ES" sz="900" dirty="0"/>
              <a:t>: 15,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  marginLeft:50,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  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});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8FAB80-1FE6-4A23-A1C1-14FF06DD6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3"/>
          <a:stretch/>
        </p:blipFill>
        <p:spPr>
          <a:xfrm>
            <a:off x="8412609" y="312490"/>
            <a:ext cx="3336324" cy="62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0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22856-D0E9-481C-86AF-BE86AE3B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Pruebas de funcionamiento </a:t>
            </a:r>
            <a:r>
              <a:rPr lang="es-ES" dirty="0"/>
              <a:t>(</a:t>
            </a:r>
            <a:r>
              <a:rPr lang="es-ES" dirty="0" err="1"/>
              <a:t>Sosp</a:t>
            </a:r>
            <a:r>
              <a:rPr lang="es-ES" dirty="0"/>
              <a:t>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AC9A91-D11E-48C7-A138-3572ED8B5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4"/>
          <a:stretch/>
        </p:blipFill>
        <p:spPr>
          <a:xfrm>
            <a:off x="1396456" y="1993322"/>
            <a:ext cx="3410435" cy="423886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68B704-0B8D-4EC0-BBAE-26E5F1706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61" t="24098" r="1123" b="30765"/>
          <a:stretch/>
        </p:blipFill>
        <p:spPr>
          <a:xfrm>
            <a:off x="5226341" y="2650920"/>
            <a:ext cx="5805182" cy="309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0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9E3AD-25B8-4FBF-A138-495F458D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de funcionamiento (</a:t>
            </a:r>
            <a:r>
              <a:rPr lang="es-ES" dirty="0" err="1"/>
              <a:t>Sosp</a:t>
            </a:r>
            <a:r>
              <a:rPr lang="es-ES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213447-BE78-4D7A-B87B-34FDEC5C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0"/>
          <a:stretch/>
        </p:blipFill>
        <p:spPr>
          <a:xfrm>
            <a:off x="1231633" y="2086644"/>
            <a:ext cx="3336324" cy="42595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969083-2A3E-4582-B438-441DD0545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52" t="10725" r="19446" b="38331"/>
          <a:stretch/>
        </p:blipFill>
        <p:spPr>
          <a:xfrm>
            <a:off x="4735737" y="2369270"/>
            <a:ext cx="6375633" cy="35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61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1708</Words>
  <Application>Microsoft Office PowerPoint</Application>
  <PresentationFormat>Panorámica</PresentationFormat>
  <Paragraphs>351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Orgánico</vt:lpstr>
      <vt:lpstr>Hito 2 - PGM</vt:lpstr>
      <vt:lpstr>Construcción del componente CVLogo. </vt:lpstr>
      <vt:lpstr>Construcción del componente CVCasos. </vt:lpstr>
      <vt:lpstr>Construcción del componente CVCiudad.</vt:lpstr>
      <vt:lpstr>Construcción del componente CVscreen.</vt:lpstr>
      <vt:lpstr>Presentación de PowerPoint</vt:lpstr>
      <vt:lpstr>Pruebas de funcionamiento (Sosp)</vt:lpstr>
      <vt:lpstr>Pruebas de funcionamiento (Sosp)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2 - PGM</dc:title>
  <dc:creator>isaac herrera</dc:creator>
  <cp:lastModifiedBy>isaac herrera</cp:lastModifiedBy>
  <cp:revision>3</cp:revision>
  <dcterms:created xsi:type="dcterms:W3CDTF">2020-04-13T22:33:01Z</dcterms:created>
  <dcterms:modified xsi:type="dcterms:W3CDTF">2020-04-13T22:56:50Z</dcterms:modified>
</cp:coreProperties>
</file>