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90" r:id="rId10"/>
    <p:sldId id="268" r:id="rId11"/>
    <p:sldId id="267" r:id="rId12"/>
    <p:sldId id="269" r:id="rId13"/>
    <p:sldId id="270" r:id="rId14"/>
    <p:sldId id="261" r:id="rId15"/>
    <p:sldId id="271" r:id="rId16"/>
    <p:sldId id="272" r:id="rId17"/>
    <p:sldId id="273" r:id="rId18"/>
    <p:sldId id="274" r:id="rId19"/>
    <p:sldId id="275" r:id="rId20"/>
    <p:sldId id="276" r:id="rId21"/>
    <p:sldId id="2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50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6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61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72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7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9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69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6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9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4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Procesual hito 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Isaac herrera mareño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045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8B6DFF-3044-4E5F-BD4B-E88BD3F7B4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94792C6-8F66-4F2D-BB8D-5FE3738D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Pregunta 2</a:t>
            </a:r>
            <a:br>
              <a:rPr lang="es-ES" b="1" dirty="0"/>
            </a:br>
            <a:r>
              <a:rPr lang="es-ES" b="1" dirty="0"/>
              <a:t>Crear el componente Description.js</a:t>
            </a:r>
            <a:br>
              <a:rPr lang="es-ES" dirty="0"/>
            </a:br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1D0371-C236-4827-82BE-6A2F7BCD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31" y="2010878"/>
            <a:ext cx="96012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24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C446235-E8BE-47D1-993B-D535C07C7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69" t="6956" r="43000" b="2725"/>
          <a:stretch/>
        </p:blipFill>
        <p:spPr>
          <a:xfrm>
            <a:off x="0" y="0"/>
            <a:ext cx="4484536" cy="687687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ED8A12EF-0F30-4AEB-8425-9AFD43AB6B0E}"/>
              </a:ext>
            </a:extLst>
          </p:cNvPr>
          <p:cNvSpPr/>
          <p:nvPr/>
        </p:nvSpPr>
        <p:spPr>
          <a:xfrm>
            <a:off x="4701190" y="95416"/>
            <a:ext cx="5422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Primero se importa los componentes que se vana  utilizar </a:t>
            </a:r>
            <a:r>
              <a:rPr lang="es-ES" dirty="0" err="1"/>
              <a:t>Colors</a:t>
            </a:r>
            <a:r>
              <a:rPr lang="es-ES" dirty="0"/>
              <a:t>,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StyleSheet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853617-22FF-4051-BD71-64849F975740}"/>
              </a:ext>
            </a:extLst>
          </p:cNvPr>
          <p:cNvSpPr/>
          <p:nvPr/>
        </p:nvSpPr>
        <p:spPr>
          <a:xfrm>
            <a:off x="4484536" y="1220654"/>
            <a:ext cx="5422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declara el constructor, listo para exportar la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utiliza </a:t>
            </a:r>
            <a:r>
              <a:rPr lang="es-ES" dirty="0" err="1"/>
              <a:t>view</a:t>
            </a:r>
            <a:r>
              <a:rPr lang="es-ES" dirty="0"/>
              <a:t> como un contenedor de 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Utilizamos el tag para usar una imagen y con el atributo </a:t>
            </a:r>
            <a:r>
              <a:rPr lang="es-ES" dirty="0" err="1"/>
              <a:t>source</a:t>
            </a:r>
            <a:r>
              <a:rPr lang="es-ES" dirty="0"/>
              <a:t>, </a:t>
            </a:r>
            <a:r>
              <a:rPr lang="es-ES" dirty="0" err="1"/>
              <a:t>enviamosla</a:t>
            </a:r>
            <a:r>
              <a:rPr lang="es-ES" dirty="0"/>
              <a:t> imagen que queremos que se muestre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Luego acomodamos los textos y con </a:t>
            </a:r>
            <a:r>
              <a:rPr lang="es-ES" dirty="0" err="1"/>
              <a:t>This.props.Letras</a:t>
            </a:r>
            <a:r>
              <a:rPr lang="es-ES" dirty="0"/>
              <a:t> recibimos el contenido del texto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22C22A4-6B8F-4466-B2D3-5C5413D64DFB}"/>
              </a:ext>
            </a:extLst>
          </p:cNvPr>
          <p:cNvSpPr/>
          <p:nvPr/>
        </p:nvSpPr>
        <p:spPr>
          <a:xfrm>
            <a:off x="4669385" y="4537519"/>
            <a:ext cx="5422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Declaramos </a:t>
            </a:r>
            <a:r>
              <a:rPr lang="es-ES" dirty="0" err="1"/>
              <a:t>StyleSheet</a:t>
            </a:r>
            <a:r>
              <a:rPr lang="es-ES" dirty="0"/>
              <a:t> dándole un nombre y le damos los atributos para darle estilos y formas a los componentes</a:t>
            </a:r>
          </a:p>
        </p:txBody>
      </p:sp>
    </p:spTree>
    <p:extLst>
      <p:ext uri="{BB962C8B-B14F-4D97-AF65-F5344CB8AC3E}">
        <p14:creationId xmlns:p14="http://schemas.microsoft.com/office/powerpoint/2010/main" val="360459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D019081-D85A-4C49-97E6-9C03B759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Pregunta 3</a:t>
            </a:r>
            <a:br>
              <a:rPr lang="es-ES" b="1" dirty="0"/>
            </a:br>
            <a:r>
              <a:rPr lang="es-ES" b="1" dirty="0"/>
              <a:t>Crear el componente ButtonsFoteer.js</a:t>
            </a:r>
            <a:br>
              <a:rPr lang="es-ES" dirty="0"/>
            </a:br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C17CBB-BD69-407E-B14F-889B0B6A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50" y="1864194"/>
            <a:ext cx="7429538" cy="49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67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06F18B1-880F-4A98-AF50-9096C61D5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74" t="6725" r="37261" b="2725"/>
          <a:stretch/>
        </p:blipFill>
        <p:spPr>
          <a:xfrm>
            <a:off x="-1" y="0"/>
            <a:ext cx="5271715" cy="687347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2DE1312A-406E-47EF-9B04-86BC28811947}"/>
              </a:ext>
            </a:extLst>
          </p:cNvPr>
          <p:cNvSpPr/>
          <p:nvPr/>
        </p:nvSpPr>
        <p:spPr>
          <a:xfrm>
            <a:off x="5504272" y="222637"/>
            <a:ext cx="5422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Primero se importa los componentes que se vana  utilizar </a:t>
            </a:r>
            <a:r>
              <a:rPr lang="es-ES" dirty="0" err="1"/>
              <a:t>Colors</a:t>
            </a:r>
            <a:r>
              <a:rPr lang="es-ES" dirty="0"/>
              <a:t>,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StyleSheet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Luego importamos el </a:t>
            </a:r>
            <a:r>
              <a:rPr lang="es-ES" dirty="0" err="1"/>
              <a:t>Boton</a:t>
            </a:r>
            <a:r>
              <a:rPr lang="es-ES" dirty="0"/>
              <a:t> que creamos en la otra clase, para usarlo en este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4FE71A5-4595-463E-8241-F7CE70FDFB0F}"/>
              </a:ext>
            </a:extLst>
          </p:cNvPr>
          <p:cNvSpPr/>
          <p:nvPr/>
        </p:nvSpPr>
        <p:spPr>
          <a:xfrm>
            <a:off x="5504272" y="1520369"/>
            <a:ext cx="5422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declara el constructor, listo para exportar la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utiliza </a:t>
            </a:r>
            <a:r>
              <a:rPr lang="es-ES" dirty="0" err="1"/>
              <a:t>view</a:t>
            </a:r>
            <a:r>
              <a:rPr lang="es-ES" dirty="0"/>
              <a:t> como un contenedor de 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 los </a:t>
            </a:r>
            <a:r>
              <a:rPr lang="es-ES" dirty="0" err="1"/>
              <a:t>botónes</a:t>
            </a:r>
            <a:r>
              <a:rPr lang="es-ES" dirty="0"/>
              <a:t> le damos el atributo </a:t>
            </a:r>
            <a:r>
              <a:rPr lang="es-ES" dirty="0" err="1"/>
              <a:t>OnPress</a:t>
            </a:r>
            <a:r>
              <a:rPr lang="es-ES" dirty="0"/>
              <a:t> para realizar la respectiva acción </a:t>
            </a:r>
            <a:r>
              <a:rPr lang="es-ES" dirty="0" err="1"/>
              <a:t>cuendo</a:t>
            </a:r>
            <a:r>
              <a:rPr lang="es-ES" dirty="0"/>
              <a:t> de presione al botón ya se </a:t>
            </a:r>
            <a:r>
              <a:rPr lang="es-ES" dirty="0" err="1"/>
              <a:t>Prev</a:t>
            </a:r>
            <a:r>
              <a:rPr lang="es-ES" dirty="0"/>
              <a:t> o Next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992BDC2-5BBA-48E2-863B-86C705603593}"/>
              </a:ext>
            </a:extLst>
          </p:cNvPr>
          <p:cNvSpPr/>
          <p:nvPr/>
        </p:nvSpPr>
        <p:spPr>
          <a:xfrm>
            <a:off x="5504272" y="4489812"/>
            <a:ext cx="5422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Declaramos </a:t>
            </a:r>
            <a:r>
              <a:rPr lang="es-ES" dirty="0" err="1"/>
              <a:t>StyleSheet</a:t>
            </a:r>
            <a:r>
              <a:rPr lang="es-ES" dirty="0"/>
              <a:t> dándole un nombre y le damos los atributos para darle estilos y formas a los componentes</a:t>
            </a:r>
          </a:p>
        </p:txBody>
      </p:sp>
    </p:spTree>
    <p:extLst>
      <p:ext uri="{BB962C8B-B14F-4D97-AF65-F5344CB8AC3E}">
        <p14:creationId xmlns:p14="http://schemas.microsoft.com/office/powerpoint/2010/main" val="343691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A37A0AE5-6B1C-4224-8447-E8F12BBE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22" y="63754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Pregunta 4</a:t>
            </a:r>
            <a:br>
              <a:rPr lang="es-ES" b="1" dirty="0"/>
            </a:br>
            <a:r>
              <a:rPr lang="es-ES" b="1" dirty="0"/>
              <a:t>Crear el componente OnboardingFactory.js</a:t>
            </a:r>
            <a:br>
              <a:rPr lang="es-ES" dirty="0"/>
            </a:br>
            <a:endParaRPr lang="es-E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40974E-C914-4717-B189-C8F638C3C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971" y="1888793"/>
            <a:ext cx="7488058" cy="491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90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FC875A4C-14F2-46CB-AC3A-B4857688B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69" t="6840" r="25848" b="34725"/>
          <a:stretch/>
        </p:blipFill>
        <p:spPr>
          <a:xfrm>
            <a:off x="1" y="781215"/>
            <a:ext cx="7060758" cy="529557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A71C10D-4448-4E40-8067-D940AFAEDF9F}"/>
              </a:ext>
            </a:extLst>
          </p:cNvPr>
          <p:cNvSpPr/>
          <p:nvPr/>
        </p:nvSpPr>
        <p:spPr>
          <a:xfrm>
            <a:off x="6984881" y="685800"/>
            <a:ext cx="52167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Primero se importa los componentes que se vana  utilizar </a:t>
            </a:r>
            <a:r>
              <a:rPr lang="es-ES" dirty="0" err="1"/>
              <a:t>Colors</a:t>
            </a:r>
            <a:r>
              <a:rPr lang="es-ES" dirty="0"/>
              <a:t>,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StyleSheet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Luego importamos el </a:t>
            </a:r>
            <a:r>
              <a:rPr lang="es-ES" dirty="0" err="1"/>
              <a:t>Boton</a:t>
            </a:r>
            <a:r>
              <a:rPr lang="es-ES" dirty="0"/>
              <a:t> que creamos en la otra clase, para usarlo en 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Luego importamos la clase </a:t>
            </a:r>
            <a:r>
              <a:rPr lang="es-ES" dirty="0" err="1"/>
              <a:t>Descripcion</a:t>
            </a:r>
            <a:r>
              <a:rPr lang="es-ES" dirty="0"/>
              <a:t> para usar en esta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Tambien</a:t>
            </a:r>
            <a:r>
              <a:rPr lang="es-ES" dirty="0"/>
              <a:t> importamos en container de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D94F581-33AD-4B40-BE37-84D4A438FBAF}"/>
              </a:ext>
            </a:extLst>
          </p:cNvPr>
          <p:cNvSpPr/>
          <p:nvPr/>
        </p:nvSpPr>
        <p:spPr>
          <a:xfrm>
            <a:off x="7060759" y="3029798"/>
            <a:ext cx="50649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declara el constructor, listo para exportar la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utiliza </a:t>
            </a:r>
            <a:r>
              <a:rPr lang="es-ES" dirty="0" err="1"/>
              <a:t>view</a:t>
            </a:r>
            <a:r>
              <a:rPr lang="es-ES" dirty="0"/>
              <a:t> como un contenedor de 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 damos el valor a sus atributos a la clase instanciada </a:t>
            </a:r>
            <a:r>
              <a:rPr lang="es-ES" dirty="0" err="1"/>
              <a:t>Description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 damos el valor a sus atributos a la clase instanciada </a:t>
            </a:r>
            <a:r>
              <a:rPr lang="es-ES" dirty="0" err="1"/>
              <a:t>BotonDinamico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382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AC21262E-3769-43F4-A75C-F9D84EBB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30" y="645493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Pregunta 5</a:t>
            </a:r>
            <a:br>
              <a:rPr lang="es-ES" b="1" dirty="0"/>
            </a:br>
            <a:r>
              <a:rPr lang="es-ES" b="1" dirty="0"/>
              <a:t>Crear los SCREENS para el </a:t>
            </a:r>
            <a:r>
              <a:rPr lang="es-ES" b="1" dirty="0" err="1"/>
              <a:t>navigator</a:t>
            </a:r>
            <a:r>
              <a:rPr lang="es-ES" b="1" dirty="0"/>
              <a:t> y verificar el login a FIREBASE.</a:t>
            </a:r>
            <a:br>
              <a:rPr lang="es-ES" dirty="0"/>
            </a:br>
            <a:endParaRPr lang="es-E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43B357-BECB-4045-8E39-55905F6B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801" y="1975900"/>
            <a:ext cx="63912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7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41413" y="650602"/>
            <a:ext cx="9905998" cy="111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Se pide crear 3 </a:t>
            </a:r>
            <a:r>
              <a:rPr lang="es-MX" dirty="0" err="1"/>
              <a:t>Screens</a:t>
            </a:r>
            <a:r>
              <a:rPr lang="es-MX" dirty="0"/>
              <a:t>, empecemos con </a:t>
            </a:r>
            <a:r>
              <a:rPr lang="es-MX" dirty="0" err="1"/>
              <a:t>Aboutscreen</a:t>
            </a:r>
            <a:endParaRPr lang="es-ES" dirty="0">
              <a:solidFill>
                <a:srgbClr val="66FF66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6549304-5C87-4733-BB6C-F689DEE51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8" t="7072" r="33870" b="40870"/>
          <a:stretch/>
        </p:blipFill>
        <p:spPr>
          <a:xfrm>
            <a:off x="0" y="1948070"/>
            <a:ext cx="6217920" cy="490993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8FC1D0D-9557-47F1-9B3D-183CA4877655}"/>
              </a:ext>
            </a:extLst>
          </p:cNvPr>
          <p:cNvSpPr/>
          <p:nvPr/>
        </p:nvSpPr>
        <p:spPr>
          <a:xfrm>
            <a:off x="6217920" y="1862593"/>
            <a:ext cx="5974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Primero se importa los componentes que se vana  utilizar </a:t>
            </a:r>
            <a:r>
              <a:rPr lang="es-ES" dirty="0" err="1"/>
              <a:t>Colors</a:t>
            </a:r>
            <a:r>
              <a:rPr lang="es-ES" dirty="0"/>
              <a:t>,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StyleSheet</a:t>
            </a:r>
            <a:r>
              <a:rPr lang="es-ES" dirty="0"/>
              <a:t>,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Imagenes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Luego importamos la clase </a:t>
            </a:r>
            <a:r>
              <a:rPr lang="es-ES" dirty="0" err="1"/>
              <a:t>OnboardingFactory</a:t>
            </a:r>
            <a:r>
              <a:rPr lang="es-ES" dirty="0"/>
              <a:t> para usar en esta clase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5C01AD4-4CA6-45C2-A606-9E9CA4C91B22}"/>
              </a:ext>
            </a:extLst>
          </p:cNvPr>
          <p:cNvSpPr/>
          <p:nvPr/>
        </p:nvSpPr>
        <p:spPr>
          <a:xfrm>
            <a:off x="6217920" y="3062922"/>
            <a:ext cx="5974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declara el constructor, listo para exportar la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Instanciamos </a:t>
            </a:r>
            <a:r>
              <a:rPr lang="es-ES" dirty="0" err="1"/>
              <a:t>OnboardingFactory</a:t>
            </a:r>
            <a:r>
              <a:rPr lang="es-ES" dirty="0"/>
              <a:t> y le damos sus atributos de estilos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Damos valor a los </a:t>
            </a:r>
            <a:r>
              <a:rPr lang="es-ES" dirty="0" err="1"/>
              <a:t>campor</a:t>
            </a:r>
            <a:r>
              <a:rPr lang="es-ES" dirty="0"/>
              <a:t> de texto que esta clase nos pide y se la enviamos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9EEE00E-C238-452E-936C-2B2F125A15CC}"/>
              </a:ext>
            </a:extLst>
          </p:cNvPr>
          <p:cNvSpPr/>
          <p:nvPr/>
        </p:nvSpPr>
        <p:spPr>
          <a:xfrm>
            <a:off x="6217920" y="4540250"/>
            <a:ext cx="5422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Declaramos </a:t>
            </a:r>
            <a:r>
              <a:rPr lang="es-ES" dirty="0" err="1"/>
              <a:t>StyleSheet</a:t>
            </a:r>
            <a:r>
              <a:rPr lang="es-ES" dirty="0"/>
              <a:t> dándole un nombre y le damos los atributos para darle estilos y formas a los 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 ultimo Exportamos este </a:t>
            </a:r>
            <a:r>
              <a:rPr lang="es-ES" dirty="0" err="1"/>
              <a:t>Screen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20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D9863C56-8882-4F1B-9262-9548D764AC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Se pide crear 3 </a:t>
            </a:r>
            <a:r>
              <a:rPr lang="es-MX" dirty="0" err="1"/>
              <a:t>Screens</a:t>
            </a:r>
            <a:r>
              <a:rPr lang="es-MX" dirty="0"/>
              <a:t>, empecemos con </a:t>
            </a:r>
            <a:r>
              <a:rPr lang="es-ES" dirty="0" err="1"/>
              <a:t>TaskScreen</a:t>
            </a:r>
            <a:r>
              <a:rPr lang="es-ES" dirty="0"/>
              <a:t> </a:t>
            </a:r>
            <a:endParaRPr lang="es-ES" dirty="0">
              <a:solidFill>
                <a:srgbClr val="66FF66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B712B55-7A42-47AE-8DC5-82B74F9AC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4" t="6547" r="32498" b="39286"/>
          <a:stretch/>
        </p:blipFill>
        <p:spPr>
          <a:xfrm>
            <a:off x="1" y="1934936"/>
            <a:ext cx="6000750" cy="4923064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8F099DA2-20EC-44A1-AAC6-64FA6E7FC7E4}"/>
              </a:ext>
            </a:extLst>
          </p:cNvPr>
          <p:cNvSpPr/>
          <p:nvPr/>
        </p:nvSpPr>
        <p:spPr>
          <a:xfrm>
            <a:off x="6217920" y="1862593"/>
            <a:ext cx="5974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Primero se importa los componentes que se vana  utilizar </a:t>
            </a:r>
            <a:r>
              <a:rPr lang="es-ES" dirty="0" err="1"/>
              <a:t>Colors</a:t>
            </a:r>
            <a:r>
              <a:rPr lang="es-ES" dirty="0"/>
              <a:t>,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StyleSheet</a:t>
            </a:r>
            <a:r>
              <a:rPr lang="es-ES" dirty="0"/>
              <a:t>,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Imagenes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Luego importamos la clase </a:t>
            </a:r>
            <a:r>
              <a:rPr lang="es-ES" dirty="0" err="1"/>
              <a:t>OnboardingFactory</a:t>
            </a:r>
            <a:r>
              <a:rPr lang="es-ES" dirty="0"/>
              <a:t> para usar en esta clase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3F66BD0-E907-41CE-9FCD-46541D2B1612}"/>
              </a:ext>
            </a:extLst>
          </p:cNvPr>
          <p:cNvSpPr/>
          <p:nvPr/>
        </p:nvSpPr>
        <p:spPr>
          <a:xfrm>
            <a:off x="6217920" y="3062922"/>
            <a:ext cx="5974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declara el constructor, listo para exportar la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Instanciamos </a:t>
            </a:r>
            <a:r>
              <a:rPr lang="es-ES" dirty="0" err="1"/>
              <a:t>OnboardingFactory</a:t>
            </a:r>
            <a:r>
              <a:rPr lang="es-ES" dirty="0"/>
              <a:t> y le damos sus atributos de estilos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Damos valor a los </a:t>
            </a:r>
            <a:r>
              <a:rPr lang="es-ES" dirty="0" err="1"/>
              <a:t>campor</a:t>
            </a:r>
            <a:r>
              <a:rPr lang="es-ES" dirty="0"/>
              <a:t> de texto que esta clase nos pide y se la enviamos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43F7553-40D3-4B5C-8569-617A0C147EF5}"/>
              </a:ext>
            </a:extLst>
          </p:cNvPr>
          <p:cNvSpPr/>
          <p:nvPr/>
        </p:nvSpPr>
        <p:spPr>
          <a:xfrm>
            <a:off x="6217920" y="4540250"/>
            <a:ext cx="5422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Declaramos </a:t>
            </a:r>
            <a:r>
              <a:rPr lang="es-ES" dirty="0" err="1"/>
              <a:t>StyleSheet</a:t>
            </a:r>
            <a:r>
              <a:rPr lang="es-ES" dirty="0"/>
              <a:t> dándole un nombre y le damos los atributos para darle estilos y formas a los 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 ultimo Exportamos este </a:t>
            </a:r>
            <a:r>
              <a:rPr lang="es-ES" dirty="0" err="1"/>
              <a:t>Screen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28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8F93C51C-FD34-4485-A7DB-2C8301CD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Se pide crear 3 </a:t>
            </a:r>
            <a:r>
              <a:rPr lang="es-MX" dirty="0" err="1"/>
              <a:t>Screens</a:t>
            </a:r>
            <a:r>
              <a:rPr lang="es-MX" dirty="0"/>
              <a:t>, empecemos con </a:t>
            </a:r>
            <a:r>
              <a:rPr lang="es-ES" dirty="0" err="1"/>
              <a:t>WelcomeScreen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DE155FB-ADF5-43E5-85CA-737C23B06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0" t="6840" r="33805" b="42493"/>
          <a:stretch/>
        </p:blipFill>
        <p:spPr>
          <a:xfrm>
            <a:off x="0" y="1853754"/>
            <a:ext cx="6217920" cy="5004246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CD956AB6-4DF0-4297-ABD0-8036A5F4C945}"/>
              </a:ext>
            </a:extLst>
          </p:cNvPr>
          <p:cNvSpPr/>
          <p:nvPr/>
        </p:nvSpPr>
        <p:spPr>
          <a:xfrm>
            <a:off x="6217920" y="1862593"/>
            <a:ext cx="5974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Primero se importa los componentes que se vana  utilizar </a:t>
            </a:r>
            <a:r>
              <a:rPr lang="es-ES" dirty="0" err="1"/>
              <a:t>Colors</a:t>
            </a:r>
            <a:r>
              <a:rPr lang="es-ES" dirty="0"/>
              <a:t>,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StyleSheet</a:t>
            </a:r>
            <a:r>
              <a:rPr lang="es-ES" dirty="0"/>
              <a:t>,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Imagenes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Luego importamos la clase </a:t>
            </a:r>
            <a:r>
              <a:rPr lang="es-ES" dirty="0" err="1"/>
              <a:t>OnboardingFactory</a:t>
            </a:r>
            <a:r>
              <a:rPr lang="es-ES" dirty="0"/>
              <a:t> para usar en esta clase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F729C18-2476-40D4-A260-C0F7E6DB38A3}"/>
              </a:ext>
            </a:extLst>
          </p:cNvPr>
          <p:cNvSpPr/>
          <p:nvPr/>
        </p:nvSpPr>
        <p:spPr>
          <a:xfrm>
            <a:off x="6217920" y="3062922"/>
            <a:ext cx="5974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declara el constructor, listo para exportar la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Instanciamos </a:t>
            </a:r>
            <a:r>
              <a:rPr lang="es-ES" dirty="0" err="1"/>
              <a:t>OnboardingFactory</a:t>
            </a:r>
            <a:r>
              <a:rPr lang="es-ES" dirty="0"/>
              <a:t> y le damos sus atributos de estilos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Damos valor a los </a:t>
            </a:r>
            <a:r>
              <a:rPr lang="es-ES" dirty="0" err="1"/>
              <a:t>campor</a:t>
            </a:r>
            <a:r>
              <a:rPr lang="es-ES" dirty="0"/>
              <a:t> de texto que esta clase nos pide y se la enviamos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7F3B87-7683-44C2-B45E-1D48244A24B4}"/>
              </a:ext>
            </a:extLst>
          </p:cNvPr>
          <p:cNvSpPr/>
          <p:nvPr/>
        </p:nvSpPr>
        <p:spPr>
          <a:xfrm>
            <a:off x="6217920" y="4540250"/>
            <a:ext cx="5422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Declaramos </a:t>
            </a:r>
            <a:r>
              <a:rPr lang="es-ES" dirty="0" err="1"/>
              <a:t>StyleSheet</a:t>
            </a:r>
            <a:r>
              <a:rPr lang="es-ES" dirty="0"/>
              <a:t> dándole un nombre y le damos los atributos para darle estilos y formas a los 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 ultimo Exportamos este </a:t>
            </a:r>
            <a:r>
              <a:rPr lang="es-ES" dirty="0" err="1"/>
              <a:t>Screen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354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es realizar una integración entre las tecnologías React </a:t>
            </a:r>
            <a:r>
              <a:rPr lang="es-ES" dirty="0" err="1"/>
              <a:t>Native</a:t>
            </a:r>
            <a:r>
              <a:rPr lang="es-ES" dirty="0"/>
              <a:t> y </a:t>
            </a:r>
            <a:r>
              <a:rPr lang="es-ES" dirty="0" err="1"/>
              <a:t>Firebase</a:t>
            </a:r>
            <a:r>
              <a:rPr lang="es-ES" dirty="0"/>
              <a:t> para poder gestionar la autenticación de usuarios y la gestión de bases de datos en tiempo real.</a:t>
            </a:r>
          </a:p>
          <a:p>
            <a:r>
              <a:rPr lang="es-ES" dirty="0"/>
              <a:t>Además, la aplicación móvil multiplataforma </a:t>
            </a:r>
            <a:r>
              <a:rPr lang="es-ES" dirty="0" err="1"/>
              <a:t>debera</a:t>
            </a:r>
            <a:r>
              <a:rPr lang="es-ES" dirty="0"/>
              <a:t> tener una incorporación antes de llegar a la página de LOGIN.</a:t>
            </a:r>
          </a:p>
        </p:txBody>
      </p:sp>
    </p:spTree>
    <p:extLst>
      <p:ext uri="{BB962C8B-B14F-4D97-AF65-F5344CB8AC3E}">
        <p14:creationId xmlns:p14="http://schemas.microsoft.com/office/powerpoint/2010/main" val="1050279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E18F24C4-2F82-40A6-A17B-E64BBC15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Pantalla de </a:t>
            </a:r>
            <a:r>
              <a:rPr lang="es-BO" dirty="0" err="1"/>
              <a:t>logueo</a:t>
            </a:r>
            <a:r>
              <a:rPr lang="es-BO" dirty="0"/>
              <a:t> Exitoso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93A85F3-3DC9-476C-8617-4E50B54B6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9" t="6377" r="48543" b="32406"/>
          <a:stretch/>
        </p:blipFill>
        <p:spPr>
          <a:xfrm>
            <a:off x="0" y="1447137"/>
            <a:ext cx="4397071" cy="5437127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780A31C-E8D1-40FB-A0F7-CE867C85052D}"/>
              </a:ext>
            </a:extLst>
          </p:cNvPr>
          <p:cNvSpPr/>
          <p:nvPr/>
        </p:nvSpPr>
        <p:spPr>
          <a:xfrm>
            <a:off x="5631910" y="5004247"/>
            <a:ext cx="5422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Declaramos </a:t>
            </a:r>
            <a:r>
              <a:rPr lang="es-ES" dirty="0" err="1"/>
              <a:t>StyleSheet</a:t>
            </a:r>
            <a:r>
              <a:rPr lang="es-ES" dirty="0"/>
              <a:t> dándole un nombre y le damos los atributos para darle estilos y formas a los 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 ultimo Exportamos este </a:t>
            </a:r>
            <a:r>
              <a:rPr lang="es-ES" dirty="0" err="1"/>
              <a:t>Screen</a:t>
            </a:r>
            <a:r>
              <a:rPr lang="es-ES" dirty="0"/>
              <a:t>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BBFE184-C491-47CE-8A9A-952600FF6A95}"/>
              </a:ext>
            </a:extLst>
          </p:cNvPr>
          <p:cNvSpPr/>
          <p:nvPr/>
        </p:nvSpPr>
        <p:spPr>
          <a:xfrm>
            <a:off x="5631910" y="3253753"/>
            <a:ext cx="5974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declara el constructor, listo para exportar la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Utilizamos View como contenedor de otros 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Instaciamos</a:t>
            </a:r>
            <a:r>
              <a:rPr lang="es-ES" dirty="0"/>
              <a:t> </a:t>
            </a:r>
            <a:r>
              <a:rPr lang="es-ES" dirty="0" err="1"/>
              <a:t>ButtonLogin</a:t>
            </a:r>
            <a:r>
              <a:rPr lang="es-ES" dirty="0"/>
              <a:t> y le mandamos los atributos que necesita, tanto como su texto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77C2DBD-5BFA-4CB5-A070-31A6FA8E2E2B}"/>
              </a:ext>
            </a:extLst>
          </p:cNvPr>
          <p:cNvSpPr/>
          <p:nvPr/>
        </p:nvSpPr>
        <p:spPr>
          <a:xfrm>
            <a:off x="5631910" y="1862804"/>
            <a:ext cx="5974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Primero se importa los componentes que se vana  utilizar </a:t>
            </a:r>
            <a:r>
              <a:rPr lang="es-ES" dirty="0" err="1"/>
              <a:t>Colors</a:t>
            </a:r>
            <a:r>
              <a:rPr lang="es-ES" dirty="0"/>
              <a:t>,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StyleSheet</a:t>
            </a:r>
            <a:r>
              <a:rPr lang="es-ES" dirty="0"/>
              <a:t>, </a:t>
            </a:r>
            <a:r>
              <a:rPr lang="es-ES" dirty="0" err="1"/>
              <a:t>React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Luego importamos la clase </a:t>
            </a:r>
            <a:r>
              <a:rPr lang="es-ES" dirty="0" err="1"/>
              <a:t>ButtonLogin</a:t>
            </a:r>
            <a:r>
              <a:rPr lang="es-ES" dirty="0"/>
              <a:t> para usar en esta clase</a:t>
            </a:r>
          </a:p>
        </p:txBody>
      </p:sp>
    </p:spTree>
    <p:extLst>
      <p:ext uri="{BB962C8B-B14F-4D97-AF65-F5344CB8AC3E}">
        <p14:creationId xmlns:p14="http://schemas.microsoft.com/office/powerpoint/2010/main" val="180790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1141412" y="753144"/>
            <a:ext cx="9905999" cy="73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Vista de Pantallas finales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855" y="2106143"/>
            <a:ext cx="2295858" cy="365362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30" y="2121969"/>
            <a:ext cx="2277343" cy="36721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580" y="2111909"/>
            <a:ext cx="2271172" cy="365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2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1584" y="964078"/>
            <a:ext cx="4772827" cy="878724"/>
          </a:xfrm>
        </p:spPr>
        <p:txBody>
          <a:bodyPr>
            <a:normAutofit fontScale="90000"/>
          </a:bodyPr>
          <a:lstStyle/>
          <a:p>
            <a:r>
              <a:rPr lang="es-MX" dirty="0"/>
              <a:t>Vista de resultados finales</a:t>
            </a:r>
            <a:endParaRPr lang="es-ES" dirty="0"/>
          </a:p>
        </p:txBody>
      </p:sp>
      <p:pic>
        <p:nvPicPr>
          <p:cNvPr id="1026" name="Picture 2" descr="https://app.schoology.com/system/files/attachments/page_embeds/m/2020-05/estructuradeProy_5eb33c0eec49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26" y="2116293"/>
            <a:ext cx="1950158" cy="36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6471663" y="1089593"/>
            <a:ext cx="3414545" cy="627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Directorio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08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6855307" y="1101018"/>
            <a:ext cx="1860855" cy="604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/>
              <a:t>Screen</a:t>
            </a:r>
            <a:r>
              <a:rPr lang="es-MX" dirty="0"/>
              <a:t> 1 </a:t>
            </a:r>
            <a:endParaRPr lang="es-ES" dirty="0"/>
          </a:p>
        </p:txBody>
      </p:sp>
      <p:pic>
        <p:nvPicPr>
          <p:cNvPr id="2050" name="Picture 2" descr="https://app.schoology.com/system/files/attachments/page_embeds/m/2020-05/oboarding_5eb33c5cf16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60"/>
          <a:stretch/>
        </p:blipFill>
        <p:spPr bwMode="auto">
          <a:xfrm>
            <a:off x="5078823" y="2262506"/>
            <a:ext cx="2031175" cy="36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F937CBF-5FD2-4D94-A436-FC7120CD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584" y="964078"/>
            <a:ext cx="4772827" cy="878724"/>
          </a:xfrm>
        </p:spPr>
        <p:txBody>
          <a:bodyPr>
            <a:normAutofit fontScale="90000"/>
          </a:bodyPr>
          <a:lstStyle/>
          <a:p>
            <a:r>
              <a:rPr lang="es-MX" dirty="0"/>
              <a:t>Vista de resultados finales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953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8311937" y="1105213"/>
            <a:ext cx="1592407" cy="59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/>
              <a:t>Screen</a:t>
            </a:r>
            <a:r>
              <a:rPr lang="es-MX" dirty="0"/>
              <a:t> 2</a:t>
            </a:r>
            <a:endParaRPr lang="es-ES" dirty="0"/>
          </a:p>
        </p:txBody>
      </p:sp>
      <p:pic>
        <p:nvPicPr>
          <p:cNvPr id="2050" name="Picture 2" descr="https://app.schoology.com/system/files/attachments/page_embeds/m/2020-05/oboarding_5eb33c5cf16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9" t="351" r="51641" b="-351"/>
          <a:stretch/>
        </p:blipFill>
        <p:spPr bwMode="auto">
          <a:xfrm>
            <a:off x="4938089" y="1990438"/>
            <a:ext cx="2312643" cy="413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ACB0F012-BF14-4A05-AB15-BD72663A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584" y="964078"/>
            <a:ext cx="4772827" cy="878724"/>
          </a:xfrm>
        </p:spPr>
        <p:txBody>
          <a:bodyPr>
            <a:normAutofit fontScale="90000"/>
          </a:bodyPr>
          <a:lstStyle/>
          <a:p>
            <a:r>
              <a:rPr lang="es-MX" dirty="0"/>
              <a:t>Vista de resultados finales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850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7048253" y="1123290"/>
            <a:ext cx="3414545" cy="87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/>
              <a:t>Screen</a:t>
            </a:r>
            <a:r>
              <a:rPr lang="es-MX" dirty="0"/>
              <a:t> 3 </a:t>
            </a:r>
            <a:endParaRPr lang="es-ES" dirty="0"/>
          </a:p>
        </p:txBody>
      </p:sp>
      <p:pic>
        <p:nvPicPr>
          <p:cNvPr id="2050" name="Picture 2" descr="https://app.schoology.com/system/files/attachments/page_embeds/m/2020-05/oboarding_5eb33c5cf16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8" r="25622"/>
          <a:stretch/>
        </p:blipFill>
        <p:spPr bwMode="auto">
          <a:xfrm>
            <a:off x="4979835" y="2002014"/>
            <a:ext cx="2229152" cy="398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8A79639-B50D-4983-BB88-546E6EB5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584" y="964078"/>
            <a:ext cx="4772827" cy="878724"/>
          </a:xfrm>
        </p:spPr>
        <p:txBody>
          <a:bodyPr>
            <a:normAutofit fontScale="90000"/>
          </a:bodyPr>
          <a:lstStyle/>
          <a:p>
            <a:r>
              <a:rPr lang="es-MX" dirty="0"/>
              <a:t>Vista de resultados finales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146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6972753" y="964078"/>
            <a:ext cx="3414545" cy="87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Login </a:t>
            </a:r>
            <a:endParaRPr lang="es-ES" dirty="0"/>
          </a:p>
        </p:txBody>
      </p:sp>
      <p:pic>
        <p:nvPicPr>
          <p:cNvPr id="2050" name="Picture 2" descr="https://app.schoology.com/system/files/attachments/page_embeds/m/2020-05/oboarding_5eb33c5cf16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3" t="527" r="-403" b="-527"/>
          <a:stretch/>
        </p:blipFill>
        <p:spPr bwMode="auto">
          <a:xfrm>
            <a:off x="4946845" y="2013358"/>
            <a:ext cx="2295131" cy="410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64A9CF4-C1FA-4F56-BD01-188CE65C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584" y="964078"/>
            <a:ext cx="4772827" cy="878724"/>
          </a:xfrm>
        </p:spPr>
        <p:txBody>
          <a:bodyPr>
            <a:normAutofit fontScale="90000"/>
          </a:bodyPr>
          <a:lstStyle/>
          <a:p>
            <a:r>
              <a:rPr lang="es-MX" dirty="0"/>
              <a:t>Vista de resultados finales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768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50587418-CE9F-4A93-856E-8828A6C5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995" y="637109"/>
            <a:ext cx="9605635" cy="105930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Pregunta 1</a:t>
            </a:r>
            <a:br>
              <a:rPr lang="es-ES" altLang="es-ES" b="1" dirty="0">
                <a:solidFill>
                  <a:srgbClr val="333333"/>
                </a:solidFill>
                <a:latin typeface="Sgy Open Sans"/>
              </a:rPr>
            </a:br>
            <a:r>
              <a:rPr lang="es-ES" altLang="es-ES" b="1" dirty="0">
                <a:solidFill>
                  <a:srgbClr val="333333"/>
                </a:solidFill>
                <a:latin typeface="Sgy Open Sans"/>
              </a:rPr>
              <a:t>Crear el componente </a:t>
            </a:r>
            <a:r>
              <a:rPr lang="es-ES" altLang="es-ES" b="1" dirty="0" err="1">
                <a:solidFill>
                  <a:srgbClr val="333333"/>
                </a:solidFill>
                <a:latin typeface="Sgy Open Sans"/>
              </a:rPr>
              <a:t>Button</a:t>
            </a:r>
            <a:r>
              <a:rPr lang="es-ES" altLang="es-ES" b="1" dirty="0">
                <a:solidFill>
                  <a:srgbClr val="333333"/>
                </a:solidFill>
                <a:latin typeface="Sgy Open Sans"/>
              </a:rPr>
              <a:t> para las acciones PREV y NEXT</a:t>
            </a:r>
            <a:br>
              <a:rPr lang="es-ES" dirty="0"/>
            </a:br>
            <a:endParaRPr lang="es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AA4CF2-D351-48FF-B0FB-E843E42B8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843" y="1864194"/>
            <a:ext cx="80295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02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767DA86-B661-4D2D-B697-60C533444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5" t="6605" r="37317" b="14373"/>
          <a:stretch/>
        </p:blipFill>
        <p:spPr>
          <a:xfrm>
            <a:off x="0" y="0"/>
            <a:ext cx="5981350" cy="685097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79AB26F-0AF4-437C-9AB1-2E4F25E35AFC}"/>
              </a:ext>
            </a:extLst>
          </p:cNvPr>
          <p:cNvSpPr/>
          <p:nvPr/>
        </p:nvSpPr>
        <p:spPr>
          <a:xfrm>
            <a:off x="5981350" y="0"/>
            <a:ext cx="5422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Primero se importa los componentes que se vana  utilizar </a:t>
            </a:r>
            <a:r>
              <a:rPr lang="es-ES" dirty="0" err="1"/>
              <a:t>Colors</a:t>
            </a:r>
            <a:r>
              <a:rPr lang="es-ES" dirty="0"/>
              <a:t>,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StyleSheet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81538F-12F2-4CD4-A377-3E473C155D7E}"/>
              </a:ext>
            </a:extLst>
          </p:cNvPr>
          <p:cNvSpPr/>
          <p:nvPr/>
        </p:nvSpPr>
        <p:spPr>
          <a:xfrm>
            <a:off x="5981350" y="1220654"/>
            <a:ext cx="5422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declara el constructor, listo para exportar la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utiliza </a:t>
            </a:r>
            <a:r>
              <a:rPr lang="es-ES" dirty="0" err="1"/>
              <a:t>view</a:t>
            </a:r>
            <a:r>
              <a:rPr lang="es-ES" dirty="0"/>
              <a:t> como un contenedor de 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Luego declaramos el </a:t>
            </a:r>
            <a:r>
              <a:rPr lang="es-ES" dirty="0" err="1"/>
              <a:t>Button</a:t>
            </a:r>
            <a:r>
              <a:rPr lang="es-ES" dirty="0"/>
              <a:t> y le damos el respectivo texto al botón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 botón de damos el atributo </a:t>
            </a:r>
            <a:r>
              <a:rPr lang="es-ES" dirty="0" err="1"/>
              <a:t>OnPress</a:t>
            </a:r>
            <a:r>
              <a:rPr lang="es-ES" dirty="0"/>
              <a:t> para realizar la respectiva acción </a:t>
            </a:r>
            <a:r>
              <a:rPr lang="es-ES" dirty="0" err="1"/>
              <a:t>cuendo</a:t>
            </a:r>
            <a:r>
              <a:rPr lang="es-ES" dirty="0"/>
              <a:t> de presione al </a:t>
            </a:r>
            <a:r>
              <a:rPr lang="es-ES" dirty="0" err="1"/>
              <a:t>boton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207C9D6-C322-4C23-A8E9-150E31D5939E}"/>
              </a:ext>
            </a:extLst>
          </p:cNvPr>
          <p:cNvSpPr/>
          <p:nvPr/>
        </p:nvSpPr>
        <p:spPr>
          <a:xfrm>
            <a:off x="5981350" y="4012733"/>
            <a:ext cx="5422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Declaramos </a:t>
            </a:r>
            <a:r>
              <a:rPr lang="es-ES" dirty="0" err="1"/>
              <a:t>StyleSheet</a:t>
            </a:r>
            <a:r>
              <a:rPr lang="es-ES" dirty="0"/>
              <a:t> dándole un nombre y le damos los atributos para darle estilos y formas a los componentes</a:t>
            </a:r>
          </a:p>
        </p:txBody>
      </p:sp>
    </p:spTree>
    <p:extLst>
      <p:ext uri="{BB962C8B-B14F-4D97-AF65-F5344CB8AC3E}">
        <p14:creationId xmlns:p14="http://schemas.microsoft.com/office/powerpoint/2010/main" val="226463886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173</TotalTime>
  <Words>865</Words>
  <Application>Microsoft Office PowerPoint</Application>
  <PresentationFormat>Panorámica</PresentationFormat>
  <Paragraphs>79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Sgy Open Sans</vt:lpstr>
      <vt:lpstr>Galería</vt:lpstr>
      <vt:lpstr>Procesual hito 3</vt:lpstr>
      <vt:lpstr>OBJETIVO</vt:lpstr>
      <vt:lpstr>Vista de resultados finales</vt:lpstr>
      <vt:lpstr>Vista de resultados finales</vt:lpstr>
      <vt:lpstr>Vista de resultados finales</vt:lpstr>
      <vt:lpstr>Vista de resultados finales</vt:lpstr>
      <vt:lpstr>Vista de resultados finales</vt:lpstr>
      <vt:lpstr>Pregunta 1 Crear el componente Button para las acciones PREV y NEXT </vt:lpstr>
      <vt:lpstr>Presentación de PowerPoint</vt:lpstr>
      <vt:lpstr>Pregunta 2 Crear el componente Description.js </vt:lpstr>
      <vt:lpstr>Presentación de PowerPoint</vt:lpstr>
      <vt:lpstr>Pregunta 3 Crear el componente ButtonsFoteer.js </vt:lpstr>
      <vt:lpstr>Presentación de PowerPoint</vt:lpstr>
      <vt:lpstr>Pregunta 4 Crear el componente OnboardingFactory.js </vt:lpstr>
      <vt:lpstr>Presentación de PowerPoint</vt:lpstr>
      <vt:lpstr>Pregunta 5 Crear los SCREENS para el navigator y verificar el login a FIREBASE. </vt:lpstr>
      <vt:lpstr>Presentación de PowerPoint</vt:lpstr>
      <vt:lpstr>Se pide crear 3 Screens, empecemos con TaskScreen </vt:lpstr>
      <vt:lpstr>Se pide crear 3 Screens, empecemos con WelcomeScreen</vt:lpstr>
      <vt:lpstr>Pantalla de logueo Exitoso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hito 3</dc:title>
  <dc:creator>Usuario</dc:creator>
  <cp:lastModifiedBy>isaac herrera</cp:lastModifiedBy>
  <cp:revision>19</cp:revision>
  <dcterms:created xsi:type="dcterms:W3CDTF">2020-05-12T17:03:03Z</dcterms:created>
  <dcterms:modified xsi:type="dcterms:W3CDTF">2020-05-17T09:11:23Z</dcterms:modified>
</cp:coreProperties>
</file>