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16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30BEA-BBD7-4C9C-A0D4-BB8AA58FF7E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77047-9568-478A-B91F-4195F665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7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4C2340-1DB2-492A-A412-E7E2A649C1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70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FF2E-F790-1479-7290-70E99CD5D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B2891-6EA9-82D2-7A4B-1768B252C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DD840-F728-EE58-435D-E925DD4B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31A2-9E52-4625-9890-110F1655C09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0C16F-4EA0-6CA3-5A5A-6BBE36B9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1B725-3645-D584-1E11-F6B3F82F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427D-2FEF-4AEE-A893-F35232D6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C615-74C6-EDDA-7393-F5D95ACB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62B9B-0D00-7389-5BFA-106587E2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FCBC-1072-1966-E73D-9E49EF3A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31A2-9E52-4625-9890-110F1655C09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F1BD9-CD75-5322-0B48-12FA01B4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8B2A0-882F-8F4A-923B-712CA6A8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427D-2FEF-4AEE-A893-F35232D6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6C31E-92CE-FB1A-9B99-F487DB59B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250AB-B572-3678-9096-C9C1CDFFF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42B4C-3A07-413E-198F-E1FBC4E6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31A2-9E52-4625-9890-110F1655C09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9C4D1-BCD1-8334-18EB-7869556F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6BAAD-B70F-565E-7D17-4C49FB74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427D-2FEF-4AEE-A893-F35232D6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2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8A6C-B31F-48D0-AC1A-1487477D2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66249-86FE-497D-AA89-C9FBBE856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5DA3E-4347-47B5-9694-03BC4F48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833E-8EC0-47D2-A613-C9FFF30D0A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128BF-3B4F-4E35-885D-8682C7F3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9C5D2-82DC-4FEA-84DD-E6FD3F9C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FA9C-9E77-412D-8425-71DE6AD6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56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A780-FE02-4973-89E1-B12439B5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47A60-64F9-4B9A-81CD-E844CB643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1FB8C-949E-4B4B-8DB6-22AD4D3A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833E-8EC0-47D2-A613-C9FFF30D0A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12148-E4CC-4BB1-81F5-DE364828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DA525-D924-42FD-AA6E-3C749CF6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FA9C-9E77-412D-8425-71DE6AD6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17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9979-82FE-4228-9353-7A7FB34F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4E9C4-FA6A-4E96-BA50-070B61D1F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B049C-C5AF-4263-A426-2D91C95D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833E-8EC0-47D2-A613-C9FFF30D0A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69BB2-9645-4869-BD10-06BF38C3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2387C-8FE5-429E-B16A-E0971DBC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FA9C-9E77-412D-8425-71DE6AD6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62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9C52-13D8-4C60-8E71-EA239AD1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A5EB4-A135-47C5-B489-6A8F0571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5FA3C-B661-4A14-9071-EA19B0AAF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39448-EFFE-459A-9A9C-0ACE5F78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833E-8EC0-47D2-A613-C9FFF30D0A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394D4-DB99-4739-8E5B-070B7AEE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8C9F3-6A35-4B16-93FE-743BB5EE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FA9C-9E77-412D-8425-71DE6AD6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06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A3E6-0FBA-4EF5-8074-C9BC5451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7D5DF-2B4D-4E08-8B03-131C1C884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B811A-5261-4AD6-B2BA-AD2F94EB9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9CBCE-8E0D-4CE1-BD43-E5013D1D4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3FE3A-3C43-470C-BB77-B0EBF63A2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09E82-1648-4B1C-A960-CD835596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833E-8EC0-47D2-A613-C9FFF30D0A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4295C-4F76-4BBE-A882-3546488D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983D7-D667-4ED6-817A-0F971719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FA9C-9E77-412D-8425-71DE6AD6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57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A483-0BE9-42AD-BB7B-7821F8F8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61A13-8BED-45A2-B202-CD16FC6D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833E-8EC0-47D2-A613-C9FFF30D0A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EB712-5D1B-4452-A37C-79CE2DBC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04177-5503-440E-8677-F5B086A8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FA9C-9E77-412D-8425-71DE6AD6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75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EEF83-143C-4AA3-B3AB-C0075A16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833E-8EC0-47D2-A613-C9FFF30D0A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49075-43F2-4045-8C26-E1755F93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A0CDF-4068-4DB9-8CEE-AD8DEF46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FA9C-9E77-412D-8425-71DE6AD6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13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085A-B30A-45BD-A178-CD4003B5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D6C4F-F938-4BB7-A3F4-6EF8E90E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E927E-C990-4A57-9000-4F9C984EF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D679-897A-4023-B0A9-044CB364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833E-8EC0-47D2-A613-C9FFF30D0A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F7F24-3F73-4FDC-BB5E-2F32B5B3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8B6FD-3139-4635-90F9-E9C5AA2C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FA9C-9E77-412D-8425-71DE6AD6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C362-3548-6348-9442-075876F0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E32A7-A5E1-97A6-ED14-656DF6B9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24C5-F3A0-9013-8783-43324C71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31A2-9E52-4625-9890-110F1655C09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2AB0D-37E4-C861-E957-F73A0926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A774B-7BC7-92A1-2BE1-31142B5F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427D-2FEF-4AEE-A893-F35232D6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65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517D-F6EB-4EE8-BD89-8115FA8C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D6C7B-8BC0-4346-9421-36C0EF836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14A87-1058-4CC9-A95B-7F4489F11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7AE70-364B-420E-8A70-001FC318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833E-8EC0-47D2-A613-C9FFF30D0A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34DB6-5238-40B9-AE6B-A2C97597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D7E0A-6D9E-400F-99AB-0D0A848E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FA9C-9E77-412D-8425-71DE6AD6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51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C4AA-5272-48A2-9E6E-0CE0E051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4ED27-CC95-481A-9536-6E7F3C32E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64A6A-CE04-44ED-831A-E57B6EE3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833E-8EC0-47D2-A613-C9FFF30D0A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0033-907D-42B5-938D-706BC661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F91F0-D9A4-4FAC-A243-71C29310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FA9C-9E77-412D-8425-71DE6AD6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87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5D854-FB6D-45BC-BF15-DE87D0C3D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97A35-9067-4614-A8EA-042676CA7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A8A0E-25AB-48EC-86F6-86EEB691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833E-8EC0-47D2-A613-C9FFF30D0A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F853D-98B9-4B2D-B3EA-471BE13D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5DF9D-EDBD-4F6E-BA40-8F4B164B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FA9C-9E77-412D-8425-71DE6AD6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1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7E6C-8261-97A4-FDDE-C6866CD6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6FD6E-8CD7-402D-3E1F-2371AEDB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E3F77-13B3-A8FA-DE2C-DD58D1F6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31A2-9E52-4625-9890-110F1655C09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DB365-F66B-881B-BE54-7B573CDC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055A1-6D24-CDCF-259E-2A05688E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427D-2FEF-4AEE-A893-F35232D6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0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6A4-CE34-31A6-6E2B-3EDFAA15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E566-3274-285F-8992-E163746BF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3300D-BE2A-9915-D5AD-4941C193F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D861-37A9-3457-BC79-440375A9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31A2-9E52-4625-9890-110F1655C09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3B1AF-3094-E1BE-8F38-EBBB4829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532AF-D681-3057-700E-F005B4E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427D-2FEF-4AEE-A893-F35232D6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4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671D-EBD0-D5B8-12AB-1D873933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FDE51-F493-C4A4-A393-1F3ADABE1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0EA55-7BFD-5599-20FA-1C300A0E4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A3C27-0AE6-B35B-F4A2-B40D3DC3E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066CB-9F22-9255-363B-1E5636412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CC33D-7288-6E02-7774-EA7E1969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31A2-9E52-4625-9890-110F1655C09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8BC56-AE4E-32E6-A35E-BAF48A7E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424F1-AEFF-6592-4C63-4186B6B4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427D-2FEF-4AEE-A893-F35232D6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401F-62E5-BBAB-35E6-61999544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84180-46FC-10A3-DDF9-44C9C9F3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31A2-9E52-4625-9890-110F1655C09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DCE3-A4C8-FF47-D90D-231318A7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92CA1-EAD5-B4D6-57EA-EE97AB5B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427D-2FEF-4AEE-A893-F35232D6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9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20549-7A1E-D5BB-AA09-77D23390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31A2-9E52-4625-9890-110F1655C09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95185-7D96-5A7A-321C-E9182C97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56715-C139-6193-4182-4AE2E084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427D-2FEF-4AEE-A893-F35232D6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1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2CBC-52EE-80CF-FC55-D414FAE5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E9DE-8DA3-ACB2-ACDA-D5B62F4D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0D82E-2CE6-2CEF-BC35-BB7431DEC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07CDD-B608-F7F1-8FEF-5852A9ED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31A2-9E52-4625-9890-110F1655C09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AA22C-8A64-3266-0A19-D4844F26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C3546-80FE-6F73-1CBD-39E39C3B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427D-2FEF-4AEE-A893-F35232D6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2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5556-32CF-9C9D-B102-C3971266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D10BE-EDEB-653B-1612-1BEDA66E6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2221C-B26B-4C17-28B3-0FDA0F917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B79B5-B5A2-9061-B171-12A6F19B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31A2-9E52-4625-9890-110F1655C09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9B261-AF64-142B-E369-30B1ED43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2F38A-B0B6-EFC4-1AA5-77C7ACA2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427D-2FEF-4AEE-A893-F35232D6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9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3E1DF-4D32-AE03-00D9-92A62C09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99B48-C070-BFBD-65E6-631C6560F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AAF7D-31DA-940A-E1DE-5B6E75AA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7331A2-9E52-4625-9890-110F1655C09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F789-F6BC-616C-7BA0-49D08C5E2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E530-E4E4-B513-D513-33D70D9D2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81427D-2FEF-4AEE-A893-F35232D6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6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17E4-2062-430B-83FE-D79B5E78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F4FA3-A1D5-4955-90E7-1B3BEA931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455FC-4744-49CB-BCB9-F988766CF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A833E-8EC0-47D2-A613-C9FFF30D0A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5D26A-0CA3-41F7-BE08-20B31A7D3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2B0E4-AA5B-4BB9-B86A-67327F25B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9FA9C-9E77-412D-8425-71DE6AD63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9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1BE9410-D0CD-0752-C4E8-454C7ECA3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11" y="400628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C1899-1652-4A30-D6F5-B11C6C98E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08" y="4006280"/>
            <a:ext cx="56257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48996A-B152-F366-6E42-C884CC0C9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147" y="237226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B0990EDC-1ABD-FF85-2299-BCC1AB21E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76" y="4006280"/>
            <a:ext cx="39201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BBD4ACEB-FCFE-7D4C-5C14-04089865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693" y="4823288"/>
            <a:ext cx="42683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F961560F-A9C4-85FF-CDFD-46D88C316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86" y="4006280"/>
            <a:ext cx="66079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Website icon png, Website icon png Transparent FREE for download on WebStockReview 2022">
            <a:extLst>
              <a:ext uri="{FF2B5EF4-FFF2-40B4-BE49-F238E27FC236}">
                <a16:creationId xmlns:a16="http://schemas.microsoft.com/office/drawing/2014/main" id="{8199570B-BF0D-B92E-180C-0A1D94B46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760" y="155525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419B9BA8-DD48-DA8F-78D8-6D1FA6265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0" y="1253331"/>
            <a:ext cx="4351339" cy="4351339"/>
          </a:xfrm>
        </p:spPr>
      </p:pic>
      <p:pic>
        <p:nvPicPr>
          <p:cNvPr id="17" name="Picture 20" descr="Podcast Icon Png, Transparent Png - kindpng">
            <a:extLst>
              <a:ext uri="{FF2B5EF4-FFF2-40B4-BE49-F238E27FC236}">
                <a16:creationId xmlns:a16="http://schemas.microsoft.com/office/drawing/2014/main" id="{ECCC8B5A-DE0F-3CAE-A1CE-A773E362D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47" y="3189272"/>
            <a:ext cx="59215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650366-25AE-61C8-180F-20AB706E119A}"/>
              </a:ext>
            </a:extLst>
          </p:cNvPr>
          <p:cNvSpPr txBox="1"/>
          <p:nvPr/>
        </p:nvSpPr>
        <p:spPr>
          <a:xfrm>
            <a:off x="6556074" y="1555257"/>
            <a:ext cx="418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https://www.isaaclevin.com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846CEE-A41A-B912-C729-CFF6949EE63D}"/>
              </a:ext>
            </a:extLst>
          </p:cNvPr>
          <p:cNvSpPr txBox="1"/>
          <p:nvPr/>
        </p:nvSpPr>
        <p:spPr>
          <a:xfrm>
            <a:off x="6556075" y="3198167"/>
            <a:ext cx="496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https://www.coffeeandopensource.com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BEB2A3-9220-E0B7-D48C-8E0FFFBF46E3}"/>
              </a:ext>
            </a:extLst>
          </p:cNvPr>
          <p:cNvSpPr txBox="1"/>
          <p:nvPr/>
        </p:nvSpPr>
        <p:spPr>
          <a:xfrm>
            <a:off x="6556075" y="239005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@isaacrlevin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28C213-E862-EC7F-46C5-1BC97891C6C2}"/>
              </a:ext>
            </a:extLst>
          </p:cNvPr>
          <p:cNvSpPr txBox="1"/>
          <p:nvPr/>
        </p:nvSpPr>
        <p:spPr>
          <a:xfrm>
            <a:off x="8666671" y="400181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         @isaacrlevin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900C19-4DC9-26E4-FE59-C6AA3E26C541}"/>
              </a:ext>
            </a:extLst>
          </p:cNvPr>
          <p:cNvSpPr txBox="1"/>
          <p:nvPr/>
        </p:nvSpPr>
        <p:spPr>
          <a:xfrm>
            <a:off x="6556075" y="4841079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@isaacrlevin@fosstodon.org</a:t>
            </a:r>
          </a:p>
        </p:txBody>
      </p:sp>
      <p:pic>
        <p:nvPicPr>
          <p:cNvPr id="5" name="Picture 4" descr="A blue butterfly on a black background&#10;&#10;Description automatically generated">
            <a:extLst>
              <a:ext uri="{FF2B5EF4-FFF2-40B4-BE49-F238E27FC236}">
                <a16:creationId xmlns:a16="http://schemas.microsoft.com/office/drawing/2014/main" id="{A6C978A4-0345-3899-2B1A-B558CA69CB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977" y="3891980"/>
            <a:ext cx="856304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70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Calibri Light</vt:lpstr>
      <vt:lpstr>Raleway</vt:lpstr>
      <vt:lpstr>Office Theme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Isaac Levin</dc:creator>
  <cp:lastModifiedBy>Isaac Levin</cp:lastModifiedBy>
  <cp:revision>2</cp:revision>
  <dcterms:created xsi:type="dcterms:W3CDTF">2024-09-11T21:50:18Z</dcterms:created>
  <dcterms:modified xsi:type="dcterms:W3CDTF">2024-11-08T21:02:57Z</dcterms:modified>
</cp:coreProperties>
</file>