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79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52" r:id="rId15"/>
    <p:sldId id="1950" r:id="rId16"/>
    <p:sldId id="1946" r:id="rId17"/>
    <p:sldId id="7940" r:id="rId18"/>
    <p:sldId id="1947" r:id="rId19"/>
    <p:sldId id="1949" r:id="rId20"/>
    <p:sldId id="7938" r:id="rId21"/>
    <p:sldId id="278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badi Extra Light" panose="020B0204020104020204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80" autoAdjust="0"/>
  </p:normalViewPr>
  <p:slideViewPr>
    <p:cSldViewPr snapToGrid="0">
      <p:cViewPr varScale="1">
        <p:scale>
          <a:sx n="62" d="100"/>
          <a:sy n="62" d="100"/>
        </p:scale>
        <p:origin x="56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70C70-D8BE-4552-BBCA-012AF590A5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B36DD5-33D0-4DF0-A18C-F83F7DF109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Fast</a:t>
          </a:r>
        </a:p>
      </dgm:t>
    </dgm:pt>
    <dgm:pt modelId="{56BD4061-26EE-44F5-8667-CA9D2C868FC6}" type="parTrans" cxnId="{21421060-0DB7-406E-9FA2-EBCBA2481432}">
      <dgm:prSet/>
      <dgm:spPr/>
      <dgm:t>
        <a:bodyPr/>
        <a:lstStyle/>
        <a:p>
          <a:endParaRPr lang="en-US"/>
        </a:p>
      </dgm:t>
    </dgm:pt>
    <dgm:pt modelId="{DC2D2294-05CA-48BC-9BAA-19897CBDC4A5}" type="sibTrans" cxnId="{21421060-0DB7-406E-9FA2-EBCBA2481432}">
      <dgm:prSet/>
      <dgm:spPr/>
      <dgm:t>
        <a:bodyPr/>
        <a:lstStyle/>
        <a:p>
          <a:endParaRPr lang="en-US"/>
        </a:p>
      </dgm:t>
    </dgm:pt>
    <dgm:pt modelId="{CE47AF51-D23F-457D-B588-1FA51B06A4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Interactive</a:t>
          </a:r>
          <a:endParaRPr lang="en-US" dirty="0"/>
        </a:p>
      </dgm:t>
    </dgm:pt>
    <dgm:pt modelId="{01C975F8-7587-4256-8D71-66B3C13325B2}" type="parTrans" cxnId="{2969EACD-62C7-4522-9155-FB44538AFCFE}">
      <dgm:prSet/>
      <dgm:spPr/>
      <dgm:t>
        <a:bodyPr/>
        <a:lstStyle/>
        <a:p>
          <a:endParaRPr lang="en-US"/>
        </a:p>
      </dgm:t>
    </dgm:pt>
    <dgm:pt modelId="{44C51E72-BDE4-4341-9473-0F423695FA9E}" type="sibTrans" cxnId="{2969EACD-62C7-4522-9155-FB44538AFCFE}">
      <dgm:prSet/>
      <dgm:spPr/>
      <dgm:t>
        <a:bodyPr/>
        <a:lstStyle/>
        <a:p>
          <a:endParaRPr lang="en-US"/>
        </a:p>
      </dgm:t>
    </dgm:pt>
    <dgm:pt modelId="{CA8B0FC3-7F53-4283-A4D4-E8702A284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Flexibility</a:t>
          </a:r>
          <a:endParaRPr lang="en-US" dirty="0"/>
        </a:p>
      </dgm:t>
    </dgm:pt>
    <dgm:pt modelId="{3BB21531-65C4-4E10-96E2-DE260885D871}" type="parTrans" cxnId="{60F45BC4-B5F3-4AC2-8ABD-E4A814E3F51B}">
      <dgm:prSet/>
      <dgm:spPr/>
      <dgm:t>
        <a:bodyPr/>
        <a:lstStyle/>
        <a:p>
          <a:endParaRPr lang="en-US"/>
        </a:p>
      </dgm:t>
    </dgm:pt>
    <dgm:pt modelId="{8C2B39B0-4557-4479-AFB8-720C92ACE5F0}" type="sibTrans" cxnId="{60F45BC4-B5F3-4AC2-8ABD-E4A814E3F51B}">
      <dgm:prSet/>
      <dgm:spPr/>
      <dgm:t>
        <a:bodyPr/>
        <a:lstStyle/>
        <a:p>
          <a:endParaRPr lang="en-US"/>
        </a:p>
      </dgm:t>
    </dgm:pt>
    <dgm:pt modelId="{C371FFBA-669F-41D0-BE97-3A444245CD88}" type="pres">
      <dgm:prSet presAssocID="{61570C70-D8BE-4552-BBCA-012AF590A5D7}" presName="root" presStyleCnt="0">
        <dgm:presLayoutVars>
          <dgm:dir/>
          <dgm:resizeHandles val="exact"/>
        </dgm:presLayoutVars>
      </dgm:prSet>
      <dgm:spPr/>
    </dgm:pt>
    <dgm:pt modelId="{6D53971F-9C2B-4558-91C4-1A1C985EA0B0}" type="pres">
      <dgm:prSet presAssocID="{A0B36DD5-33D0-4DF0-A18C-F83F7DF10961}" presName="compNode" presStyleCnt="0"/>
      <dgm:spPr/>
    </dgm:pt>
    <dgm:pt modelId="{5D5F3496-96AB-470A-9977-CB0A19AC2EA2}" type="pres">
      <dgm:prSet presAssocID="{A0B36DD5-33D0-4DF0-A18C-F83F7DF10961}" presName="iconBgRect" presStyleLbl="bgShp" presStyleIdx="0" presStyleCnt="3"/>
      <dgm:spPr/>
    </dgm:pt>
    <dgm:pt modelId="{672DB88E-3C55-448D-8BAE-E6F9BFCC2069}" type="pres">
      <dgm:prSet presAssocID="{A0B36DD5-33D0-4DF0-A18C-F83F7DF1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B771C0B-78FA-4BC4-A55D-B744A1DCD5BE}" type="pres">
      <dgm:prSet presAssocID="{A0B36DD5-33D0-4DF0-A18C-F83F7DF10961}" presName="spaceRect" presStyleCnt="0"/>
      <dgm:spPr/>
    </dgm:pt>
    <dgm:pt modelId="{B1AC168A-3998-4151-A46F-2CD0CD517B0F}" type="pres">
      <dgm:prSet presAssocID="{A0B36DD5-33D0-4DF0-A18C-F83F7DF10961}" presName="textRect" presStyleLbl="revTx" presStyleIdx="0" presStyleCnt="3">
        <dgm:presLayoutVars>
          <dgm:chMax val="1"/>
          <dgm:chPref val="1"/>
        </dgm:presLayoutVars>
      </dgm:prSet>
      <dgm:spPr/>
    </dgm:pt>
    <dgm:pt modelId="{0D5A7ABA-78DD-44AB-A56B-F4E1E405AB38}" type="pres">
      <dgm:prSet presAssocID="{DC2D2294-05CA-48BC-9BAA-19897CBDC4A5}" presName="sibTrans" presStyleCnt="0"/>
      <dgm:spPr/>
    </dgm:pt>
    <dgm:pt modelId="{03BA0F71-471F-4719-8A55-8AD12AC6FC3E}" type="pres">
      <dgm:prSet presAssocID="{CE47AF51-D23F-457D-B588-1FA51B06A402}" presName="compNode" presStyleCnt="0"/>
      <dgm:spPr/>
    </dgm:pt>
    <dgm:pt modelId="{1BC5345D-F734-4051-AB3E-9577ABF20E54}" type="pres">
      <dgm:prSet presAssocID="{CE47AF51-D23F-457D-B588-1FA51B06A402}" presName="iconBgRect" presStyleLbl="bgShp" presStyleIdx="1" presStyleCnt="3"/>
      <dgm:spPr/>
    </dgm:pt>
    <dgm:pt modelId="{56A3C1CE-24A6-4746-B43C-D9C7FD5CEFD1}" type="pres">
      <dgm:prSet presAssocID="{CE47AF51-D23F-457D-B588-1FA51B06A4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 with solid fill"/>
        </a:ext>
      </dgm:extLst>
    </dgm:pt>
    <dgm:pt modelId="{D4B65A1E-E43D-4415-B6DB-A576FB4D7D95}" type="pres">
      <dgm:prSet presAssocID="{CE47AF51-D23F-457D-B588-1FA51B06A402}" presName="spaceRect" presStyleCnt="0"/>
      <dgm:spPr/>
    </dgm:pt>
    <dgm:pt modelId="{AC3AFF4F-7FCD-4AC1-9186-DF10B9BFBC56}" type="pres">
      <dgm:prSet presAssocID="{CE47AF51-D23F-457D-B588-1FA51B06A402}" presName="textRect" presStyleLbl="revTx" presStyleIdx="1" presStyleCnt="3">
        <dgm:presLayoutVars>
          <dgm:chMax val="1"/>
          <dgm:chPref val="1"/>
        </dgm:presLayoutVars>
      </dgm:prSet>
      <dgm:spPr/>
    </dgm:pt>
    <dgm:pt modelId="{AB447832-1B7A-4BB0-81C0-9D65D369E838}" type="pres">
      <dgm:prSet presAssocID="{44C51E72-BDE4-4341-9473-0F423695FA9E}" presName="sibTrans" presStyleCnt="0"/>
      <dgm:spPr/>
    </dgm:pt>
    <dgm:pt modelId="{4FAA13DD-E007-4FAC-A454-3C52F14DA716}" type="pres">
      <dgm:prSet presAssocID="{CA8B0FC3-7F53-4283-A4D4-E8702A284FD1}" presName="compNode" presStyleCnt="0"/>
      <dgm:spPr/>
    </dgm:pt>
    <dgm:pt modelId="{8FFD953F-3314-4B69-AC23-8A357060DD5B}" type="pres">
      <dgm:prSet presAssocID="{CA8B0FC3-7F53-4283-A4D4-E8702A284FD1}" presName="iconBgRect" presStyleLbl="bgShp" presStyleIdx="2" presStyleCnt="3"/>
      <dgm:spPr/>
    </dgm:pt>
    <dgm:pt modelId="{75A5F130-5F33-4CDC-B302-1D49F2F22232}" type="pres">
      <dgm:prSet presAssocID="{CA8B0FC3-7F53-4283-A4D4-E8702A284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2230F49-60A2-41BE-AE0E-394992D6FBE0}" type="pres">
      <dgm:prSet presAssocID="{CA8B0FC3-7F53-4283-A4D4-E8702A284FD1}" presName="spaceRect" presStyleCnt="0"/>
      <dgm:spPr/>
    </dgm:pt>
    <dgm:pt modelId="{ABF9FBF5-6F73-4C50-839E-9F8F8DBDFD33}" type="pres">
      <dgm:prSet presAssocID="{CA8B0FC3-7F53-4283-A4D4-E8702A284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1E4909-1A4F-49B6-8828-4DFB71EAB86F}" type="presOf" srcId="{A0B36DD5-33D0-4DF0-A18C-F83F7DF10961}" destId="{B1AC168A-3998-4151-A46F-2CD0CD517B0F}" srcOrd="0" destOrd="0" presId="urn:microsoft.com/office/officeart/2018/5/layout/IconCircleLabelList"/>
    <dgm:cxn modelId="{96D70833-CF40-4510-B422-45D557940C1A}" type="presOf" srcId="{CA8B0FC3-7F53-4283-A4D4-E8702A284FD1}" destId="{ABF9FBF5-6F73-4C50-839E-9F8F8DBDFD33}" srcOrd="0" destOrd="0" presId="urn:microsoft.com/office/officeart/2018/5/layout/IconCircleLabelList"/>
    <dgm:cxn modelId="{21421060-0DB7-406E-9FA2-EBCBA2481432}" srcId="{61570C70-D8BE-4552-BBCA-012AF590A5D7}" destId="{A0B36DD5-33D0-4DF0-A18C-F83F7DF10961}" srcOrd="0" destOrd="0" parTransId="{56BD4061-26EE-44F5-8667-CA9D2C868FC6}" sibTransId="{DC2D2294-05CA-48BC-9BAA-19897CBDC4A5}"/>
    <dgm:cxn modelId="{E730D245-7687-417B-AC08-F1A93EF6D0AD}" type="presOf" srcId="{61570C70-D8BE-4552-BBCA-012AF590A5D7}" destId="{C371FFBA-669F-41D0-BE97-3A444245CD88}" srcOrd="0" destOrd="0" presId="urn:microsoft.com/office/officeart/2018/5/layout/IconCircleLabelList"/>
    <dgm:cxn modelId="{60F45BC4-B5F3-4AC2-8ABD-E4A814E3F51B}" srcId="{61570C70-D8BE-4552-BBCA-012AF590A5D7}" destId="{CA8B0FC3-7F53-4283-A4D4-E8702A284FD1}" srcOrd="2" destOrd="0" parTransId="{3BB21531-65C4-4E10-96E2-DE260885D871}" sibTransId="{8C2B39B0-4557-4479-AFB8-720C92ACE5F0}"/>
    <dgm:cxn modelId="{2969EACD-62C7-4522-9155-FB44538AFCFE}" srcId="{61570C70-D8BE-4552-BBCA-012AF590A5D7}" destId="{CE47AF51-D23F-457D-B588-1FA51B06A402}" srcOrd="1" destOrd="0" parTransId="{01C975F8-7587-4256-8D71-66B3C13325B2}" sibTransId="{44C51E72-BDE4-4341-9473-0F423695FA9E}"/>
    <dgm:cxn modelId="{2E67BBD9-54F7-4EEF-8987-F909FC287343}" type="presOf" srcId="{CE47AF51-D23F-457D-B588-1FA51B06A402}" destId="{AC3AFF4F-7FCD-4AC1-9186-DF10B9BFBC56}" srcOrd="0" destOrd="0" presId="urn:microsoft.com/office/officeart/2018/5/layout/IconCircleLabelList"/>
    <dgm:cxn modelId="{3A367633-824B-4E13-A6C2-97E501549319}" type="presParOf" srcId="{C371FFBA-669F-41D0-BE97-3A444245CD88}" destId="{6D53971F-9C2B-4558-91C4-1A1C985EA0B0}" srcOrd="0" destOrd="0" presId="urn:microsoft.com/office/officeart/2018/5/layout/IconCircleLabelList"/>
    <dgm:cxn modelId="{CCE780A0-3A61-4186-91F1-4B02A924A5E8}" type="presParOf" srcId="{6D53971F-9C2B-4558-91C4-1A1C985EA0B0}" destId="{5D5F3496-96AB-470A-9977-CB0A19AC2EA2}" srcOrd="0" destOrd="0" presId="urn:microsoft.com/office/officeart/2018/5/layout/IconCircleLabelList"/>
    <dgm:cxn modelId="{51FFE8B8-17A5-4A66-B903-E6B6035D5E38}" type="presParOf" srcId="{6D53971F-9C2B-4558-91C4-1A1C985EA0B0}" destId="{672DB88E-3C55-448D-8BAE-E6F9BFCC2069}" srcOrd="1" destOrd="0" presId="urn:microsoft.com/office/officeart/2018/5/layout/IconCircleLabelList"/>
    <dgm:cxn modelId="{DDAA3DB2-A8C1-41E9-A5F0-E8C24EF82ADA}" type="presParOf" srcId="{6D53971F-9C2B-4558-91C4-1A1C985EA0B0}" destId="{5B771C0B-78FA-4BC4-A55D-B744A1DCD5BE}" srcOrd="2" destOrd="0" presId="urn:microsoft.com/office/officeart/2018/5/layout/IconCircleLabelList"/>
    <dgm:cxn modelId="{00069E23-572E-4867-9FD8-8D7D6EDA8202}" type="presParOf" srcId="{6D53971F-9C2B-4558-91C4-1A1C985EA0B0}" destId="{B1AC168A-3998-4151-A46F-2CD0CD517B0F}" srcOrd="3" destOrd="0" presId="urn:microsoft.com/office/officeart/2018/5/layout/IconCircleLabelList"/>
    <dgm:cxn modelId="{9E537C75-B689-46D9-B41D-620CFB3562FD}" type="presParOf" srcId="{C371FFBA-669F-41D0-BE97-3A444245CD88}" destId="{0D5A7ABA-78DD-44AB-A56B-F4E1E405AB38}" srcOrd="1" destOrd="0" presId="urn:microsoft.com/office/officeart/2018/5/layout/IconCircleLabelList"/>
    <dgm:cxn modelId="{7A1FD8E0-7108-49BB-BEB0-DA83DF611EDD}" type="presParOf" srcId="{C371FFBA-669F-41D0-BE97-3A444245CD88}" destId="{03BA0F71-471F-4719-8A55-8AD12AC6FC3E}" srcOrd="2" destOrd="0" presId="urn:microsoft.com/office/officeart/2018/5/layout/IconCircleLabelList"/>
    <dgm:cxn modelId="{80F198ED-E005-4173-BEEA-41E90A71E398}" type="presParOf" srcId="{03BA0F71-471F-4719-8A55-8AD12AC6FC3E}" destId="{1BC5345D-F734-4051-AB3E-9577ABF20E54}" srcOrd="0" destOrd="0" presId="urn:microsoft.com/office/officeart/2018/5/layout/IconCircleLabelList"/>
    <dgm:cxn modelId="{E10A789A-F9B3-4C98-82AF-F895A72BF6C9}" type="presParOf" srcId="{03BA0F71-471F-4719-8A55-8AD12AC6FC3E}" destId="{56A3C1CE-24A6-4746-B43C-D9C7FD5CEFD1}" srcOrd="1" destOrd="0" presId="urn:microsoft.com/office/officeart/2018/5/layout/IconCircleLabelList"/>
    <dgm:cxn modelId="{6D388AF2-BD36-4E87-9672-25E2B893D889}" type="presParOf" srcId="{03BA0F71-471F-4719-8A55-8AD12AC6FC3E}" destId="{D4B65A1E-E43D-4415-B6DB-A576FB4D7D95}" srcOrd="2" destOrd="0" presId="urn:microsoft.com/office/officeart/2018/5/layout/IconCircleLabelList"/>
    <dgm:cxn modelId="{F3AF720E-3ADB-4A68-AD97-3662EFC0DDCC}" type="presParOf" srcId="{03BA0F71-471F-4719-8A55-8AD12AC6FC3E}" destId="{AC3AFF4F-7FCD-4AC1-9186-DF10B9BFBC56}" srcOrd="3" destOrd="0" presId="urn:microsoft.com/office/officeart/2018/5/layout/IconCircleLabelList"/>
    <dgm:cxn modelId="{294A1D87-B501-4515-B7CD-3573DB9A8E82}" type="presParOf" srcId="{C371FFBA-669F-41D0-BE97-3A444245CD88}" destId="{AB447832-1B7A-4BB0-81C0-9D65D369E838}" srcOrd="3" destOrd="0" presId="urn:microsoft.com/office/officeart/2018/5/layout/IconCircleLabelList"/>
    <dgm:cxn modelId="{2BC81CBC-068C-49FD-899B-3951FE3C05FC}" type="presParOf" srcId="{C371FFBA-669F-41D0-BE97-3A444245CD88}" destId="{4FAA13DD-E007-4FAC-A454-3C52F14DA716}" srcOrd="4" destOrd="0" presId="urn:microsoft.com/office/officeart/2018/5/layout/IconCircleLabelList"/>
    <dgm:cxn modelId="{ED8F531C-0B13-497D-995C-A56279161318}" type="presParOf" srcId="{4FAA13DD-E007-4FAC-A454-3C52F14DA716}" destId="{8FFD953F-3314-4B69-AC23-8A357060DD5B}" srcOrd="0" destOrd="0" presId="urn:microsoft.com/office/officeart/2018/5/layout/IconCircleLabelList"/>
    <dgm:cxn modelId="{77E11FB9-20F3-44FE-843A-1ADC002427B2}" type="presParOf" srcId="{4FAA13DD-E007-4FAC-A454-3C52F14DA716}" destId="{75A5F130-5F33-4CDC-B302-1D49F2F22232}" srcOrd="1" destOrd="0" presId="urn:microsoft.com/office/officeart/2018/5/layout/IconCircleLabelList"/>
    <dgm:cxn modelId="{B5379098-0EBC-43D4-AA2C-85C5CF0201B1}" type="presParOf" srcId="{4FAA13DD-E007-4FAC-A454-3C52F14DA716}" destId="{82230F49-60A2-41BE-AE0E-394992D6FBE0}" srcOrd="2" destOrd="0" presId="urn:microsoft.com/office/officeart/2018/5/layout/IconCircleLabelList"/>
    <dgm:cxn modelId="{35501AC8-A8DF-4268-9C8B-6A250E059438}" type="presParOf" srcId="{4FAA13DD-E007-4FAC-A454-3C52F14DA716}" destId="{ABF9FBF5-6F73-4C50-839E-9F8F8DBDFD3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BAA6F-E6FE-4B89-91A4-ED88FF670D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5B0062B-4E8C-41A9-98EB-33F9A792EA76}">
      <dgm:prSet phldrT="[Text]"/>
      <dgm:spPr/>
      <dgm:t>
        <a:bodyPr/>
        <a:lstStyle/>
        <a:p>
          <a:r>
            <a:rPr lang="en-US" dirty="0"/>
            <a:t>MVC / Razor Pages</a:t>
          </a:r>
        </a:p>
      </dgm:t>
    </dgm:pt>
    <dgm:pt modelId="{7F73B3D3-13A1-4E66-8D30-5EEAAE3ACD25}" type="parTrans" cxnId="{3F02634A-CABB-4CFA-A2FC-E7EA2212CC5F}">
      <dgm:prSet/>
      <dgm:spPr/>
      <dgm:t>
        <a:bodyPr/>
        <a:lstStyle/>
        <a:p>
          <a:endParaRPr lang="en-US"/>
        </a:p>
      </dgm:t>
    </dgm:pt>
    <dgm:pt modelId="{D6EA8A3F-9C0D-4A2B-BE5C-B441030BF890}" type="sibTrans" cxnId="{3F02634A-CABB-4CFA-A2FC-E7EA2212CC5F}">
      <dgm:prSet/>
      <dgm:spPr/>
      <dgm:t>
        <a:bodyPr/>
        <a:lstStyle/>
        <a:p>
          <a:endParaRPr lang="en-US"/>
        </a:p>
      </dgm:t>
    </dgm:pt>
    <dgm:pt modelId="{FBF22E97-7364-4B62-94BD-21D37100513B}">
      <dgm:prSet phldrT="[Text]"/>
      <dgm:spPr/>
      <dgm:t>
        <a:bodyPr/>
        <a:lstStyle/>
        <a:p>
          <a:r>
            <a:rPr lang="en-US" dirty="0"/>
            <a:t>Blazor</a:t>
          </a:r>
        </a:p>
      </dgm:t>
    </dgm:pt>
    <dgm:pt modelId="{A68762CA-E149-4BD3-AC3D-BFE7B01EA937}" type="parTrans" cxnId="{5B120CFC-10A1-4A4E-B247-07105C481E8B}">
      <dgm:prSet/>
      <dgm:spPr/>
      <dgm:t>
        <a:bodyPr/>
        <a:lstStyle/>
        <a:p>
          <a:endParaRPr lang="en-US"/>
        </a:p>
      </dgm:t>
    </dgm:pt>
    <dgm:pt modelId="{B216F113-926A-4E9A-8E75-C2E3D5213546}" type="sibTrans" cxnId="{5B120CFC-10A1-4A4E-B247-07105C481E8B}">
      <dgm:prSet/>
      <dgm:spPr/>
      <dgm:t>
        <a:bodyPr/>
        <a:lstStyle/>
        <a:p>
          <a:endParaRPr lang="en-US"/>
        </a:p>
      </dgm:t>
    </dgm:pt>
    <dgm:pt modelId="{2A700E22-52E2-45F5-9F21-46375B02DC7E}">
      <dgm:prSet phldrT="[Text]"/>
      <dgm:spPr/>
      <dgm:t>
        <a:bodyPr/>
        <a:lstStyle/>
        <a:p>
          <a:r>
            <a:rPr lang="en-US" dirty="0" err="1"/>
            <a:t>Blazor</a:t>
          </a:r>
          <a:r>
            <a:rPr lang="en-US" dirty="0"/>
            <a:t> SSR</a:t>
          </a:r>
        </a:p>
      </dgm:t>
    </dgm:pt>
    <dgm:pt modelId="{90B3AB4A-4B98-4D3F-85F4-2A00B09F9376}" type="parTrans" cxnId="{4A326FA2-CF16-4D13-8E45-DDE0EE339F2E}">
      <dgm:prSet/>
      <dgm:spPr/>
      <dgm:t>
        <a:bodyPr/>
        <a:lstStyle/>
        <a:p>
          <a:endParaRPr lang="en-US"/>
        </a:p>
      </dgm:t>
    </dgm:pt>
    <dgm:pt modelId="{78A877F2-8B42-4FD4-8F95-4CBE562CBDEA}" type="sibTrans" cxnId="{4A326FA2-CF16-4D13-8E45-DDE0EE339F2E}">
      <dgm:prSet/>
      <dgm:spPr/>
      <dgm:t>
        <a:bodyPr/>
        <a:lstStyle/>
        <a:p>
          <a:endParaRPr lang="en-US"/>
        </a:p>
      </dgm:t>
    </dgm:pt>
    <dgm:pt modelId="{3E244CA3-906E-4ED0-B560-4D2E33B89035}" type="pres">
      <dgm:prSet presAssocID="{A38BAA6F-E6FE-4B89-91A4-ED88FF670D82}" presName="Name0" presStyleCnt="0">
        <dgm:presLayoutVars>
          <dgm:dir/>
          <dgm:resizeHandles val="exact"/>
        </dgm:presLayoutVars>
      </dgm:prSet>
      <dgm:spPr/>
    </dgm:pt>
    <dgm:pt modelId="{710536C6-484C-4A97-8E2D-CD9849830BF8}" type="pres">
      <dgm:prSet presAssocID="{A38BAA6F-E6FE-4B89-91A4-ED88FF670D82}" presName="vNodes" presStyleCnt="0"/>
      <dgm:spPr/>
    </dgm:pt>
    <dgm:pt modelId="{6B064F5B-8E5A-4221-A303-C91B60EA2E9D}" type="pres">
      <dgm:prSet presAssocID="{45B0062B-4E8C-41A9-98EB-33F9A792EA76}" presName="node" presStyleLbl="node1" presStyleIdx="0" presStyleCnt="3">
        <dgm:presLayoutVars>
          <dgm:bulletEnabled val="1"/>
        </dgm:presLayoutVars>
      </dgm:prSet>
      <dgm:spPr/>
    </dgm:pt>
    <dgm:pt modelId="{4695EDC4-43DD-46A9-87E2-4591E3F11C6A}" type="pres">
      <dgm:prSet presAssocID="{D6EA8A3F-9C0D-4A2B-BE5C-B441030BF890}" presName="spacerT" presStyleCnt="0"/>
      <dgm:spPr/>
    </dgm:pt>
    <dgm:pt modelId="{C1443A3A-6B4A-471E-BD2A-CA1C8EFFA354}" type="pres">
      <dgm:prSet presAssocID="{D6EA8A3F-9C0D-4A2B-BE5C-B441030BF890}" presName="sibTrans" presStyleLbl="sibTrans2D1" presStyleIdx="0" presStyleCnt="2"/>
      <dgm:spPr/>
    </dgm:pt>
    <dgm:pt modelId="{A3ECC9D7-2230-46FC-8EC8-6C5BAA042DCA}" type="pres">
      <dgm:prSet presAssocID="{D6EA8A3F-9C0D-4A2B-BE5C-B441030BF890}" presName="spacerB" presStyleCnt="0"/>
      <dgm:spPr/>
    </dgm:pt>
    <dgm:pt modelId="{F78DDD49-B9F7-4FD8-B00A-096EA9792532}" type="pres">
      <dgm:prSet presAssocID="{FBF22E97-7364-4B62-94BD-21D37100513B}" presName="node" presStyleLbl="node1" presStyleIdx="1" presStyleCnt="3">
        <dgm:presLayoutVars>
          <dgm:bulletEnabled val="1"/>
        </dgm:presLayoutVars>
      </dgm:prSet>
      <dgm:spPr/>
    </dgm:pt>
    <dgm:pt modelId="{9930EA4D-AF62-4F8C-9426-81638F6F12F9}" type="pres">
      <dgm:prSet presAssocID="{A38BAA6F-E6FE-4B89-91A4-ED88FF670D82}" presName="sibTransLast" presStyleLbl="sibTrans2D1" presStyleIdx="1" presStyleCnt="2"/>
      <dgm:spPr/>
    </dgm:pt>
    <dgm:pt modelId="{2B201AB3-F0D7-4B4A-B5F7-4EB286FD22B0}" type="pres">
      <dgm:prSet presAssocID="{A38BAA6F-E6FE-4B89-91A4-ED88FF670D82}" presName="connectorText" presStyleLbl="sibTrans2D1" presStyleIdx="1" presStyleCnt="2"/>
      <dgm:spPr/>
    </dgm:pt>
    <dgm:pt modelId="{FC13CEE2-2A02-46E2-930C-22EC2E205271}" type="pres">
      <dgm:prSet presAssocID="{A38BAA6F-E6FE-4B89-91A4-ED88FF670D82}" presName="lastNode" presStyleLbl="node1" presStyleIdx="2" presStyleCnt="3" custLinFactX="19756" custLinFactNeighborX="100000" custLinFactNeighborY="1255">
        <dgm:presLayoutVars>
          <dgm:bulletEnabled val="1"/>
        </dgm:presLayoutVars>
      </dgm:prSet>
      <dgm:spPr/>
    </dgm:pt>
  </dgm:ptLst>
  <dgm:cxnLst>
    <dgm:cxn modelId="{E6C6760C-FB22-4150-9C18-9585BD2CB3CB}" type="presOf" srcId="{D6EA8A3F-9C0D-4A2B-BE5C-B441030BF890}" destId="{C1443A3A-6B4A-471E-BD2A-CA1C8EFFA354}" srcOrd="0" destOrd="0" presId="urn:microsoft.com/office/officeart/2005/8/layout/equation2"/>
    <dgm:cxn modelId="{C158232C-451D-4027-A27B-A6CD6533847A}" type="presOf" srcId="{45B0062B-4E8C-41A9-98EB-33F9A792EA76}" destId="{6B064F5B-8E5A-4221-A303-C91B60EA2E9D}" srcOrd="0" destOrd="0" presId="urn:microsoft.com/office/officeart/2005/8/layout/equation2"/>
    <dgm:cxn modelId="{6805872F-0575-4F27-A093-2450FD8BF137}" type="presOf" srcId="{A38BAA6F-E6FE-4B89-91A4-ED88FF670D82}" destId="{3E244CA3-906E-4ED0-B560-4D2E33B89035}" srcOrd="0" destOrd="0" presId="urn:microsoft.com/office/officeart/2005/8/layout/equation2"/>
    <dgm:cxn modelId="{3F02634A-CABB-4CFA-A2FC-E7EA2212CC5F}" srcId="{A38BAA6F-E6FE-4B89-91A4-ED88FF670D82}" destId="{45B0062B-4E8C-41A9-98EB-33F9A792EA76}" srcOrd="0" destOrd="0" parTransId="{7F73B3D3-13A1-4E66-8D30-5EEAAE3ACD25}" sibTransId="{D6EA8A3F-9C0D-4A2B-BE5C-B441030BF890}"/>
    <dgm:cxn modelId="{6D9ED46D-C929-4651-8E11-2243066513BF}" type="presOf" srcId="{B216F113-926A-4E9A-8E75-C2E3D5213546}" destId="{2B201AB3-F0D7-4B4A-B5F7-4EB286FD22B0}" srcOrd="1" destOrd="0" presId="urn:microsoft.com/office/officeart/2005/8/layout/equation2"/>
    <dgm:cxn modelId="{8679127B-46EE-488E-9E44-336FC863C3AA}" type="presOf" srcId="{B216F113-926A-4E9A-8E75-C2E3D5213546}" destId="{9930EA4D-AF62-4F8C-9426-81638F6F12F9}" srcOrd="0" destOrd="0" presId="urn:microsoft.com/office/officeart/2005/8/layout/equation2"/>
    <dgm:cxn modelId="{BF2A0398-9C85-4FB6-A183-E6C9B12C6D02}" type="presOf" srcId="{2A700E22-52E2-45F5-9F21-46375B02DC7E}" destId="{FC13CEE2-2A02-46E2-930C-22EC2E205271}" srcOrd="0" destOrd="0" presId="urn:microsoft.com/office/officeart/2005/8/layout/equation2"/>
    <dgm:cxn modelId="{4A326FA2-CF16-4D13-8E45-DDE0EE339F2E}" srcId="{A38BAA6F-E6FE-4B89-91A4-ED88FF670D82}" destId="{2A700E22-52E2-45F5-9F21-46375B02DC7E}" srcOrd="2" destOrd="0" parTransId="{90B3AB4A-4B98-4D3F-85F4-2A00B09F9376}" sibTransId="{78A877F2-8B42-4FD4-8F95-4CBE562CBDEA}"/>
    <dgm:cxn modelId="{6F781AAC-FF9F-4B8B-8410-4E1C9F1EB4FC}" type="presOf" srcId="{FBF22E97-7364-4B62-94BD-21D37100513B}" destId="{F78DDD49-B9F7-4FD8-B00A-096EA9792532}" srcOrd="0" destOrd="0" presId="urn:microsoft.com/office/officeart/2005/8/layout/equation2"/>
    <dgm:cxn modelId="{5B120CFC-10A1-4A4E-B247-07105C481E8B}" srcId="{A38BAA6F-E6FE-4B89-91A4-ED88FF670D82}" destId="{FBF22E97-7364-4B62-94BD-21D37100513B}" srcOrd="1" destOrd="0" parTransId="{A68762CA-E149-4BD3-AC3D-BFE7B01EA937}" sibTransId="{B216F113-926A-4E9A-8E75-C2E3D5213546}"/>
    <dgm:cxn modelId="{E46B7AC8-7DF1-4305-B3FC-3013167E62BF}" type="presParOf" srcId="{3E244CA3-906E-4ED0-B560-4D2E33B89035}" destId="{710536C6-484C-4A97-8E2D-CD9849830BF8}" srcOrd="0" destOrd="0" presId="urn:microsoft.com/office/officeart/2005/8/layout/equation2"/>
    <dgm:cxn modelId="{8D9A0568-7561-4E09-A58A-73237109E73B}" type="presParOf" srcId="{710536C6-484C-4A97-8E2D-CD9849830BF8}" destId="{6B064F5B-8E5A-4221-A303-C91B60EA2E9D}" srcOrd="0" destOrd="0" presId="urn:microsoft.com/office/officeart/2005/8/layout/equation2"/>
    <dgm:cxn modelId="{929584AB-A68C-477B-BDF2-E7D0689A7EFD}" type="presParOf" srcId="{710536C6-484C-4A97-8E2D-CD9849830BF8}" destId="{4695EDC4-43DD-46A9-87E2-4591E3F11C6A}" srcOrd="1" destOrd="0" presId="urn:microsoft.com/office/officeart/2005/8/layout/equation2"/>
    <dgm:cxn modelId="{62722CD4-2EC5-49C9-A63F-40FF2B689B66}" type="presParOf" srcId="{710536C6-484C-4A97-8E2D-CD9849830BF8}" destId="{C1443A3A-6B4A-471E-BD2A-CA1C8EFFA354}" srcOrd="2" destOrd="0" presId="urn:microsoft.com/office/officeart/2005/8/layout/equation2"/>
    <dgm:cxn modelId="{E13B7499-26C8-437E-8C3F-2F8743C958EF}" type="presParOf" srcId="{710536C6-484C-4A97-8E2D-CD9849830BF8}" destId="{A3ECC9D7-2230-46FC-8EC8-6C5BAA042DCA}" srcOrd="3" destOrd="0" presId="urn:microsoft.com/office/officeart/2005/8/layout/equation2"/>
    <dgm:cxn modelId="{49E4DC22-B396-4E55-858C-1931D49588C6}" type="presParOf" srcId="{710536C6-484C-4A97-8E2D-CD9849830BF8}" destId="{F78DDD49-B9F7-4FD8-B00A-096EA9792532}" srcOrd="4" destOrd="0" presId="urn:microsoft.com/office/officeart/2005/8/layout/equation2"/>
    <dgm:cxn modelId="{D9EDEAEC-537D-4908-980E-F7DB53F320E2}" type="presParOf" srcId="{3E244CA3-906E-4ED0-B560-4D2E33B89035}" destId="{9930EA4D-AF62-4F8C-9426-81638F6F12F9}" srcOrd="1" destOrd="0" presId="urn:microsoft.com/office/officeart/2005/8/layout/equation2"/>
    <dgm:cxn modelId="{3848EAB9-1506-42F0-AA32-AAAD1CCEB435}" type="presParOf" srcId="{9930EA4D-AF62-4F8C-9426-81638F6F12F9}" destId="{2B201AB3-F0D7-4B4A-B5F7-4EB286FD22B0}" srcOrd="0" destOrd="0" presId="urn:microsoft.com/office/officeart/2005/8/layout/equation2"/>
    <dgm:cxn modelId="{8BE41431-3833-4A5B-B29A-8DD9EDDEC914}" type="presParOf" srcId="{3E244CA3-906E-4ED0-B560-4D2E33B89035}" destId="{FC13CEE2-2A02-46E2-930C-22EC2E20527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3496-96AB-470A-9977-CB0A19AC2EA2}">
      <dsp:nvSpPr>
        <dsp:cNvPr id="0" name=""/>
        <dsp:cNvSpPr/>
      </dsp:nvSpPr>
      <dsp:spPr>
        <a:xfrm>
          <a:off x="505866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DB88E-3C55-448D-8BAE-E6F9BFCC2069}">
      <dsp:nvSpPr>
        <dsp:cNvPr id="0" name=""/>
        <dsp:cNvSpPr/>
      </dsp:nvSpPr>
      <dsp:spPr>
        <a:xfrm>
          <a:off x="791054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168A-3998-4151-A46F-2CD0CD517B0F}">
      <dsp:nvSpPr>
        <dsp:cNvPr id="0" name=""/>
        <dsp:cNvSpPr/>
      </dsp:nvSpPr>
      <dsp:spPr>
        <a:xfrm>
          <a:off x="78085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Fast</a:t>
          </a:r>
        </a:p>
      </dsp:txBody>
      <dsp:txXfrm>
        <a:off x="78085" y="2293650"/>
        <a:ext cx="2193750" cy="720000"/>
      </dsp:txXfrm>
    </dsp:sp>
    <dsp:sp modelId="{1BC5345D-F734-4051-AB3E-9577ABF20E54}">
      <dsp:nvSpPr>
        <dsp:cNvPr id="0" name=""/>
        <dsp:cNvSpPr/>
      </dsp:nvSpPr>
      <dsp:spPr>
        <a:xfrm>
          <a:off x="3083522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3C1CE-24A6-4746-B43C-D9C7FD5CEFD1}">
      <dsp:nvSpPr>
        <dsp:cNvPr id="0" name=""/>
        <dsp:cNvSpPr/>
      </dsp:nvSpPr>
      <dsp:spPr>
        <a:xfrm>
          <a:off x="3368710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FF4F-7FCD-4AC1-9186-DF10B9BFBC56}">
      <dsp:nvSpPr>
        <dsp:cNvPr id="0" name=""/>
        <dsp:cNvSpPr/>
      </dsp:nvSpPr>
      <dsp:spPr>
        <a:xfrm>
          <a:off x="2655741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Interactive</a:t>
          </a:r>
          <a:endParaRPr lang="en-US" sz="2600" kern="1200" dirty="0"/>
        </a:p>
      </dsp:txBody>
      <dsp:txXfrm>
        <a:off x="2655741" y="2293650"/>
        <a:ext cx="2193750" cy="720000"/>
      </dsp:txXfrm>
    </dsp:sp>
    <dsp:sp modelId="{8FFD953F-3314-4B69-AC23-8A357060DD5B}">
      <dsp:nvSpPr>
        <dsp:cNvPr id="0" name=""/>
        <dsp:cNvSpPr/>
      </dsp:nvSpPr>
      <dsp:spPr>
        <a:xfrm>
          <a:off x="5661179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5F130-5F33-4CDC-B302-1D49F2F22232}">
      <dsp:nvSpPr>
        <dsp:cNvPr id="0" name=""/>
        <dsp:cNvSpPr/>
      </dsp:nvSpPr>
      <dsp:spPr>
        <a:xfrm>
          <a:off x="5946366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FBF5-6F73-4C50-839E-9F8F8DBDFD33}">
      <dsp:nvSpPr>
        <dsp:cNvPr id="0" name=""/>
        <dsp:cNvSpPr/>
      </dsp:nvSpPr>
      <dsp:spPr>
        <a:xfrm>
          <a:off x="5233397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Flexibility</a:t>
          </a:r>
          <a:endParaRPr lang="en-US" sz="2600" kern="1200" dirty="0"/>
        </a:p>
      </dsp:txBody>
      <dsp:txXfrm>
        <a:off x="5233397" y="229365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4F5B-8E5A-4221-A303-C91B60EA2E9D}">
      <dsp:nvSpPr>
        <dsp:cNvPr id="0" name=""/>
        <dsp:cNvSpPr/>
      </dsp:nvSpPr>
      <dsp:spPr>
        <a:xfrm>
          <a:off x="1198531" y="1094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MVC / Razor Pages</a:t>
          </a:r>
        </a:p>
      </dsp:txBody>
      <dsp:txXfrm>
        <a:off x="1359770" y="162333"/>
        <a:ext cx="778530" cy="778530"/>
      </dsp:txXfrm>
    </dsp:sp>
    <dsp:sp modelId="{C1443A3A-6B4A-471E-BD2A-CA1C8EFFA354}">
      <dsp:nvSpPr>
        <dsp:cNvPr id="0" name=""/>
        <dsp:cNvSpPr/>
      </dsp:nvSpPr>
      <dsp:spPr>
        <a:xfrm>
          <a:off x="1429743" y="1191505"/>
          <a:ext cx="638585" cy="63858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4387" y="1435700"/>
        <a:ext cx="469297" cy="150195"/>
      </dsp:txXfrm>
    </dsp:sp>
    <dsp:sp modelId="{F78DDD49-B9F7-4FD8-B00A-096EA9792532}">
      <dsp:nvSpPr>
        <dsp:cNvPr id="0" name=""/>
        <dsp:cNvSpPr/>
      </dsp:nvSpPr>
      <dsp:spPr>
        <a:xfrm>
          <a:off x="1198531" y="1919493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Blazor</a:t>
          </a:r>
        </a:p>
      </dsp:txBody>
      <dsp:txXfrm>
        <a:off x="1359770" y="2080732"/>
        <a:ext cx="778530" cy="778530"/>
      </dsp:txXfrm>
    </dsp:sp>
    <dsp:sp modelId="{9930EA4D-AF62-4F8C-9426-81638F6F12F9}">
      <dsp:nvSpPr>
        <dsp:cNvPr id="0" name=""/>
        <dsp:cNvSpPr/>
      </dsp:nvSpPr>
      <dsp:spPr>
        <a:xfrm rot="27878">
          <a:off x="2738594" y="1317810"/>
          <a:ext cx="930857" cy="40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8596" y="1399227"/>
        <a:ext cx="807985" cy="245745"/>
      </dsp:txXfrm>
    </dsp:sp>
    <dsp:sp modelId="{FC13CEE2-2A02-46E2-930C-22EC2E205271}">
      <dsp:nvSpPr>
        <dsp:cNvPr id="0" name=""/>
        <dsp:cNvSpPr/>
      </dsp:nvSpPr>
      <dsp:spPr>
        <a:xfrm>
          <a:off x="4055781" y="437424"/>
          <a:ext cx="2202017" cy="220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Blazor</a:t>
          </a:r>
          <a:r>
            <a:rPr lang="en-US" sz="4000" kern="1200" dirty="0"/>
            <a:t> SSR</a:t>
          </a:r>
        </a:p>
      </dsp:txBody>
      <dsp:txXfrm>
        <a:off x="4378259" y="759902"/>
        <a:ext cx="1557061" cy="155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us that have watched modern .NET since that time we know what happens next, but let’s talk a little about how we got to where we 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video, Steve also shows Web Assembly, released in March of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Portable binary code format that aims to support ANY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translate into being able to execute code written in nearly any programming language inside the browser sandbox if the application is compiled the right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supported in 4 of the largest browsers in the world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Ok, so at this point we have WASM and we have a cool demo using C# runs in the browser, now what?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when Blazor comes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Web Assembly and the </a:t>
            </a:r>
            <a:r>
              <a:rPr lang="en-US" dirty="0" err="1"/>
              <a:t>monoruntime</a:t>
            </a:r>
            <a:r>
              <a:rPr lang="en-US" dirty="0"/>
              <a:t> to allow Web 2.0 experiences in the browser with a programming language that typically requires a server (ASP.NET Core Kestrel for </a:t>
            </a:r>
            <a:r>
              <a:rPr lang="en-US" dirty="0" err="1"/>
              <a:t>iinstance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2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BD6D-CE2E-4568-96FD-3734FA6EA6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to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NDC Oslo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Steve Sanderson shows an “experiment” that he thinks might be interesting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https://www.youtube.com/watch?v=MiLAE6HMr10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sv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21935" y="420217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</a:t>
            </a:r>
            <a:br>
              <a:rPr lang="en-US" sz="3600" dirty="0"/>
            </a:br>
            <a:r>
              <a:rPr lang="en-US" sz="3600" dirty="0"/>
              <a:t>Apps without a server? WHAT?!?!?!</a:t>
            </a:r>
            <a:endParaRPr sz="36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18B26DB9-3638-13C4-EEDA-D627675CFAF4}"/>
              </a:ext>
            </a:extLst>
          </p:cNvPr>
          <p:cNvSpPr txBox="1">
            <a:spLocks/>
          </p:cNvSpPr>
          <p:nvPr/>
        </p:nvSpPr>
        <p:spPr>
          <a:xfrm>
            <a:off x="664061" y="2997319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Isaac Levin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8" grpId="0" animBg="1"/>
      <p:bldP spid="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71393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788778" y="1048493"/>
            <a:ext cx="265329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291458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158954" y="389345"/>
            <a:ext cx="391325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04414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399096" y="3025937"/>
            <a:ext cx="2746265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198163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46280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28157" y="1707641"/>
            <a:ext cx="180530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315092" y="4344234"/>
            <a:ext cx="279595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01208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874337" y="3685085"/>
            <a:ext cx="262123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3796232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68437" y="2366789"/>
            <a:ext cx="266611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what ways can I host </a:t>
            </a:r>
            <a:r>
              <a:rPr lang="en-US" dirty="0" err="1"/>
              <a:t>Blazor</a:t>
            </a:r>
            <a:r>
              <a:rPr lang="en-US" dirty="0"/>
              <a:t> WASM apps?</a:t>
            </a:r>
          </a:p>
        </p:txBody>
      </p:sp>
    </p:spTree>
    <p:extLst>
      <p:ext uri="{BB962C8B-B14F-4D97-AF65-F5344CB8AC3E}">
        <p14:creationId xmlns:p14="http://schemas.microsoft.com/office/powerpoint/2010/main" val="9450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WASM with Azure Storage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BD8390-53E6-7CD7-936B-C42AC9864F44}"/>
              </a:ext>
            </a:extLst>
          </p:cNvPr>
          <p:cNvGrpSpPr/>
          <p:nvPr/>
        </p:nvGrpSpPr>
        <p:grpSpPr>
          <a:xfrm>
            <a:off x="1058522" y="1556239"/>
            <a:ext cx="6976346" cy="3028461"/>
            <a:chOff x="1058522" y="1556239"/>
            <a:chExt cx="6976346" cy="30284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2BFC9E-6001-9849-1510-2D3983357A8E}"/>
                </a:ext>
              </a:extLst>
            </p:cNvPr>
            <p:cNvGrpSpPr/>
            <p:nvPr/>
          </p:nvGrpSpPr>
          <p:grpSpPr>
            <a:xfrm>
              <a:off x="1058522" y="1556239"/>
              <a:ext cx="6976346" cy="3028461"/>
              <a:chOff x="1058522" y="1556239"/>
              <a:chExt cx="6976346" cy="3028461"/>
            </a:xfrm>
          </p:grpSpPr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AD2FC0CA-276A-E41C-E849-FA35E8A8E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8522" y="2677449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028" name="Picture 4" descr="Blazor now in official preview! - .NET Blog">
                <a:extLst>
                  <a:ext uri="{FF2B5EF4-FFF2-40B4-BE49-F238E27FC236}">
                    <a16:creationId xmlns:a16="http://schemas.microsoft.com/office/drawing/2014/main" id="{9C6FA033-BFAC-543C-0182-C355AA735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1243" y="2666013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0BAA62-C7FD-0BD6-64B7-546829CC5C41}"/>
                  </a:ext>
                </a:extLst>
              </p:cNvPr>
              <p:cNvSpPr/>
              <p:nvPr/>
            </p:nvSpPr>
            <p:spPr>
              <a:xfrm>
                <a:off x="4745592" y="1558376"/>
                <a:ext cx="3289276" cy="30263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69BDD4-B4DF-8F1A-DFAD-486B1BC45145}"/>
                  </a:ext>
                </a:extLst>
              </p:cNvPr>
              <p:cNvSpPr txBox="1"/>
              <p:nvPr/>
            </p:nvSpPr>
            <p:spPr>
              <a:xfrm>
                <a:off x="4975882" y="3351813"/>
                <a:ext cx="1085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 Storage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C80CD1-0D3D-2E2B-BD46-046817AA6B17}"/>
                  </a:ext>
                </a:extLst>
              </p:cNvPr>
              <p:cNvSpPr txBox="1"/>
              <p:nvPr/>
            </p:nvSpPr>
            <p:spPr>
              <a:xfrm>
                <a:off x="6732909" y="3351813"/>
                <a:ext cx="13019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Blazor WASM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BDFD2-3471-E6D4-74A9-B9A7A6D0C7E9}"/>
                  </a:ext>
                </a:extLst>
              </p:cNvPr>
              <p:cNvSpPr txBox="1"/>
              <p:nvPr/>
            </p:nvSpPr>
            <p:spPr>
              <a:xfrm>
                <a:off x="2841465" y="3363249"/>
                <a:ext cx="12650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 Front Door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852FA-2870-36AA-7E98-E04899C3E106}"/>
                  </a:ext>
                </a:extLst>
              </p:cNvPr>
              <p:cNvSpPr txBox="1"/>
              <p:nvPr/>
            </p:nvSpPr>
            <p:spPr>
              <a:xfrm>
                <a:off x="5025612" y="1556239"/>
                <a:ext cx="5533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1C0BCD-5C31-32B2-279B-2E95D0B7E11C}"/>
                  </a:ext>
                </a:extLst>
              </p:cNvPr>
              <p:cNvCxnSpPr/>
              <p:nvPr/>
            </p:nvCxnSpPr>
            <p:spPr>
              <a:xfrm flipH="1">
                <a:off x="5889915" y="3022290"/>
                <a:ext cx="832618" cy="0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D99EBEA-4BEE-51A2-BFA0-20F56E866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936" y="3002429"/>
                <a:ext cx="1004648" cy="8157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0EDD92-E7EC-B74D-58A2-C074B3905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234" y="3004834"/>
                <a:ext cx="1004648" cy="8157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9A5C20-D18E-7E2E-1C2B-72E5C87D78B4}"/>
                  </a:ext>
                </a:extLst>
              </p:cNvPr>
              <p:cNvSpPr txBox="1"/>
              <p:nvPr/>
            </p:nvSpPr>
            <p:spPr>
              <a:xfrm>
                <a:off x="1160010" y="3351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User</a:t>
                </a:r>
              </a:p>
            </p:txBody>
          </p:sp>
          <p:pic>
            <p:nvPicPr>
              <p:cNvPr id="1026" name="Picture 2" descr="Azure Storage Account - Blob - Overview | OutSystems">
                <a:extLst>
                  <a:ext uri="{FF2B5EF4-FFF2-40B4-BE49-F238E27FC236}">
                    <a16:creationId xmlns:a16="http://schemas.microsoft.com/office/drawing/2014/main" id="{20E8E649-98E2-438E-3715-7C4A01F7A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970" y="2666012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Azure Front Door – Content Delivery Network | Microsoft Azure">
                <a:extLst>
                  <a:ext uri="{FF2B5EF4-FFF2-40B4-BE49-F238E27FC236}">
                    <a16:creationId xmlns:a16="http://schemas.microsoft.com/office/drawing/2014/main" id="{0DE01785-CA86-B3B8-58EE-1C0648D35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7833" y="2728638"/>
                <a:ext cx="13062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Picture 2" descr="Azure has a new logo, but where do you download it? Here!">
              <a:extLst>
                <a:ext uri="{FF2B5EF4-FFF2-40B4-BE49-F238E27FC236}">
                  <a16:creationId xmlns:a16="http://schemas.microsoft.com/office/drawing/2014/main" id="{5588B60C-1351-78C9-B2F9-D05906B4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012" y="157274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82DBE5-18A1-F840-2E19-A0833079ED73}"/>
                </a:ext>
              </a:extLst>
            </p:cNvPr>
            <p:cNvSpPr/>
            <p:nvPr/>
          </p:nvSpPr>
          <p:spPr>
            <a:xfrm>
              <a:off x="4745592" y="1556239"/>
              <a:ext cx="833377" cy="261610"/>
            </a:xfrm>
            <a:prstGeom prst="rect">
              <a:avLst/>
            </a:prstGeom>
            <a:noFill/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2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397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441733" cy="857400"/>
          </a:xfrm>
        </p:spPr>
        <p:txBody>
          <a:bodyPr/>
          <a:lstStyle/>
          <a:p>
            <a:r>
              <a:rPr lang="en-US" dirty="0"/>
              <a:t>Deploy Blazor WASM to GitHub Pages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57F55-1C43-37D7-4CB9-ABF486B6E987}"/>
              </a:ext>
            </a:extLst>
          </p:cNvPr>
          <p:cNvGrpSpPr/>
          <p:nvPr/>
        </p:nvGrpSpPr>
        <p:grpSpPr>
          <a:xfrm>
            <a:off x="454180" y="1418420"/>
            <a:ext cx="8286561" cy="3026324"/>
            <a:chOff x="454180" y="1418420"/>
            <a:chExt cx="8286561" cy="3026324"/>
          </a:xfrm>
        </p:grpSpPr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AD2FC0CA-276A-E41C-E849-FA35E8A8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180" y="2588682"/>
              <a:ext cx="685800" cy="685800"/>
            </a:xfrm>
            <a:prstGeom prst="rect">
              <a:avLst/>
            </a:prstGeom>
          </p:spPr>
        </p:pic>
        <p:pic>
          <p:nvPicPr>
            <p:cNvPr id="1028" name="Picture 4" descr="Blazor now in official preview! - .NET Blog">
              <a:extLst>
                <a:ext uri="{FF2B5EF4-FFF2-40B4-BE49-F238E27FC236}">
                  <a16:creationId xmlns:a16="http://schemas.microsoft.com/office/drawing/2014/main" id="{9C6FA033-BFAC-543C-0182-C355AA735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95" y="1816707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C80CD1-0D3D-2E2B-BD46-046817AA6B17}"/>
                </a:ext>
              </a:extLst>
            </p:cNvPr>
            <p:cNvSpPr txBox="1"/>
            <p:nvPr/>
          </p:nvSpPr>
          <p:spPr>
            <a:xfrm>
              <a:off x="1139980" y="1533673"/>
              <a:ext cx="1393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Blazor WASM App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99EBEA-4BEE-51A2-BFA0-20F56E866CA7}"/>
                </a:ext>
              </a:extLst>
            </p:cNvPr>
            <p:cNvCxnSpPr>
              <a:cxnSpLocks/>
              <a:stCxn id="9" idx="3"/>
              <a:endCxn id="2068" idx="1"/>
            </p:cNvCxnSpPr>
            <p:nvPr/>
          </p:nvCxnSpPr>
          <p:spPr>
            <a:xfrm>
              <a:off x="1139980" y="2931582"/>
              <a:ext cx="1964540" cy="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9A5C20-D18E-7E2E-1C2B-72E5C87D78B4}"/>
                </a:ext>
              </a:extLst>
            </p:cNvPr>
            <p:cNvSpPr txBox="1"/>
            <p:nvPr/>
          </p:nvSpPr>
          <p:spPr>
            <a:xfrm>
              <a:off x="454180" y="3236042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User</a:t>
              </a:r>
            </a:p>
          </p:txBody>
        </p:sp>
        <p:pic>
          <p:nvPicPr>
            <p:cNvPr id="2050" name="Picture 2" descr="GitHub – Logos Download">
              <a:extLst>
                <a:ext uri="{FF2B5EF4-FFF2-40B4-BE49-F238E27FC236}">
                  <a16:creationId xmlns:a16="http://schemas.microsoft.com/office/drawing/2014/main" id="{7FBFE73C-7600-2E9A-937E-380C0E143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160" y="258868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ocument, file, yaml icon - Download on Iconfinder">
              <a:extLst>
                <a:ext uri="{FF2B5EF4-FFF2-40B4-BE49-F238E27FC236}">
                  <a16:creationId xmlns:a16="http://schemas.microsoft.com/office/drawing/2014/main" id="{76AEBEE8-F029-862D-4820-5D5AB91F7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51" y="297772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79E339-42C0-4141-EA55-098FDAF419DE}"/>
                </a:ext>
              </a:extLst>
            </p:cNvPr>
            <p:cNvSpPr txBox="1"/>
            <p:nvPr/>
          </p:nvSpPr>
          <p:spPr>
            <a:xfrm>
              <a:off x="3847091" y="2957926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Push Trigger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EE5C7-DEA0-9E94-35D0-4C4734094948}"/>
                </a:ext>
              </a:extLst>
            </p:cNvPr>
            <p:cNvSpPr/>
            <p:nvPr/>
          </p:nvSpPr>
          <p:spPr>
            <a:xfrm>
              <a:off x="2688167" y="1418420"/>
              <a:ext cx="4436533" cy="3026324"/>
            </a:xfrm>
            <a:prstGeom prst="rect">
              <a:avLst/>
            </a:prstGeom>
            <a:noFill/>
            <a:ln w="6350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8" name="Picture 20" descr="Hot To Reset / Reinitialise A Git Repository - Git Logo Png Clipart - Full Size Clipart ...">
              <a:extLst>
                <a:ext uri="{FF2B5EF4-FFF2-40B4-BE49-F238E27FC236}">
                  <a16:creationId xmlns:a16="http://schemas.microsoft.com/office/drawing/2014/main" id="{CCE461BD-4EEE-E31C-E225-97F51DC71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520" y="258868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Users with solid fill">
              <a:extLst>
                <a:ext uri="{FF2B5EF4-FFF2-40B4-BE49-F238E27FC236}">
                  <a16:creationId xmlns:a16="http://schemas.microsoft.com/office/drawing/2014/main" id="{E145A285-785D-6E8F-3B04-085A5A259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26341" y="2479485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837A8F-973F-52A3-8CD4-15E70941B172}"/>
                </a:ext>
              </a:extLst>
            </p:cNvPr>
            <p:cNvSpPr txBox="1"/>
            <p:nvPr/>
          </p:nvSpPr>
          <p:spPr>
            <a:xfrm>
              <a:off x="7861790" y="332062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End Users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4EB65C-FEA6-2CCF-42FB-11494871984A}"/>
                </a:ext>
              </a:extLst>
            </p:cNvPr>
            <p:cNvCxnSpPr>
              <a:cxnSpLocks/>
              <a:stCxn id="7" idx="1"/>
              <a:endCxn id="2050" idx="3"/>
            </p:cNvCxnSpPr>
            <p:nvPr/>
          </p:nvCxnSpPr>
          <p:spPr>
            <a:xfrm flipH="1" flipV="1">
              <a:off x="6639960" y="2931582"/>
              <a:ext cx="1186381" cy="5103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2BB6C8-E60F-598E-A43F-4E895E0BCBD6}"/>
                </a:ext>
              </a:extLst>
            </p:cNvPr>
            <p:cNvSpPr txBox="1"/>
            <p:nvPr/>
          </p:nvSpPr>
          <p:spPr>
            <a:xfrm>
              <a:off x="3076966" y="3366847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 Repo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B3A83F-CB95-C774-3695-0C6A8EFA23B0}"/>
                </a:ext>
              </a:extLst>
            </p:cNvPr>
            <p:cNvSpPr txBox="1"/>
            <p:nvPr/>
          </p:nvSpPr>
          <p:spPr>
            <a:xfrm>
              <a:off x="4220506" y="1615896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381794-7908-5293-E6C3-44FE13C7A080}"/>
                </a:ext>
              </a:extLst>
            </p:cNvPr>
            <p:cNvSpPr txBox="1"/>
            <p:nvPr/>
          </p:nvSpPr>
          <p:spPr>
            <a:xfrm>
              <a:off x="5765504" y="3386259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Pages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BD6AB8-970A-7055-36D5-85110E4EC9C7}"/>
                </a:ext>
              </a:extLst>
            </p:cNvPr>
            <p:cNvSpPr txBox="1"/>
            <p:nvPr/>
          </p:nvSpPr>
          <p:spPr>
            <a:xfrm>
              <a:off x="1255095" y="3647869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Workflow File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3919D4-2825-09DE-48AD-6DA65784CDE9}"/>
                </a:ext>
              </a:extLst>
            </p:cNvPr>
            <p:cNvSpPr txBox="1"/>
            <p:nvPr/>
          </p:nvSpPr>
          <p:spPr>
            <a:xfrm>
              <a:off x="1435398" y="2692541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Git Push</a:t>
              </a:r>
            </a:p>
          </p:txBody>
        </p:sp>
        <p:pic>
          <p:nvPicPr>
            <p:cNvPr id="2070" name="Picture 22" descr="Badges - DEV Community">
              <a:extLst>
                <a:ext uri="{FF2B5EF4-FFF2-40B4-BE49-F238E27FC236}">
                  <a16:creationId xmlns:a16="http://schemas.microsoft.com/office/drawing/2014/main" id="{6E668398-F2C8-776A-24D6-930237DE6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513" y="1880650"/>
              <a:ext cx="68397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A23CDE2-9EB9-0BD5-DFAF-EB99A07ACAAE}"/>
                </a:ext>
              </a:extLst>
            </p:cNvPr>
            <p:cNvCxnSpPr>
              <a:cxnSpLocks/>
              <a:stCxn id="2070" idx="2"/>
              <a:endCxn id="2068" idx="3"/>
            </p:cNvCxnSpPr>
            <p:nvPr/>
          </p:nvCxnSpPr>
          <p:spPr>
            <a:xfrm rot="5400000">
              <a:off x="4052845" y="2303926"/>
              <a:ext cx="365132" cy="890181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272C6CB-092E-B3FA-6046-38E2EDF183D1}"/>
                </a:ext>
              </a:extLst>
            </p:cNvPr>
            <p:cNvCxnSpPr>
              <a:cxnSpLocks/>
              <a:stCxn id="2070" idx="3"/>
              <a:endCxn id="2050" idx="1"/>
            </p:cNvCxnSpPr>
            <p:nvPr/>
          </p:nvCxnSpPr>
          <p:spPr>
            <a:xfrm>
              <a:off x="5022489" y="2223550"/>
              <a:ext cx="931671" cy="7080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738E71-BDD0-8FFF-00B3-8E854869C52C}"/>
                </a:ext>
              </a:extLst>
            </p:cNvPr>
            <p:cNvSpPr txBox="1"/>
            <p:nvPr/>
          </p:nvSpPr>
          <p:spPr>
            <a:xfrm>
              <a:off x="5072375" y="1944177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39236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>
                <a:latin typeface="Raleway"/>
                <a:ea typeface="Raleway"/>
                <a:cs typeface="Raleway"/>
                <a:sym typeface="Raleway"/>
              </a:rPr>
              <a:t>But what if I need</a:t>
            </a:r>
          </a:p>
        </p:txBody>
      </p:sp>
      <p:graphicFrame>
        <p:nvGraphicFramePr>
          <p:cNvPr id="45" name="TextBox 40">
            <a:extLst>
              <a:ext uri="{FF2B5EF4-FFF2-40B4-BE49-F238E27FC236}">
                <a16:creationId xmlns:a16="http://schemas.microsoft.com/office/drawing/2014/main" id="{83659C66-E5A5-BE53-FA44-52086CBA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26658"/>
              </p:ext>
            </p:extLst>
          </p:nvPr>
        </p:nvGraphicFramePr>
        <p:xfrm>
          <a:off x="893699" y="1373588"/>
          <a:ext cx="7505233" cy="355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F611BD5-1AE4-D9A0-0D32-DA83F52C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83" y="300471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34F9B3-8AC8-21A3-457B-311C4D81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81" y="3004710"/>
            <a:ext cx="42192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9C2ADA-9E5B-F3BC-D6FF-373CDAAB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0" y="1779198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AD2B063-5139-CC8B-584B-8D14C263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07" y="3004710"/>
            <a:ext cx="29401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7FB3005-BA47-2038-E714-73E019FD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69" y="3617466"/>
            <a:ext cx="320129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4F68F1B-D4D8-421A-A426-81B36D63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4" y="3004710"/>
            <a:ext cx="49559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ebsite icon png, Website icon png Transparent FREE for download on WebStockReview 2022">
            <a:extLst>
              <a:ext uri="{FF2B5EF4-FFF2-40B4-BE49-F238E27FC236}">
                <a16:creationId xmlns:a16="http://schemas.microsoft.com/office/drawing/2014/main" id="{BBF507E8-58F6-9B4C-EF32-CBB50B54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0" y="1166442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660B81D-44E9-5658-24D7-57335CA3D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" y="939998"/>
            <a:ext cx="3263504" cy="3263504"/>
          </a:xfrm>
        </p:spPr>
      </p:pic>
      <p:pic>
        <p:nvPicPr>
          <p:cNvPr id="1044" name="Picture 20" descr="Podcast Icon Png, Transparent Png - kindpng">
            <a:extLst>
              <a:ext uri="{FF2B5EF4-FFF2-40B4-BE49-F238E27FC236}">
                <a16:creationId xmlns:a16="http://schemas.microsoft.com/office/drawing/2014/main" id="{361A3B83-C679-24BF-4AB8-17203DF1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60" y="2391954"/>
            <a:ext cx="44411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D8249F-63A9-2165-604B-E19BF15A4A07}"/>
              </a:ext>
            </a:extLst>
          </p:cNvPr>
          <p:cNvSpPr txBox="1"/>
          <p:nvPr/>
        </p:nvSpPr>
        <p:spPr>
          <a:xfrm>
            <a:off x="4917055" y="1166442"/>
            <a:ext cx="314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https://www.isaaclevin.com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B7A7A-F4AE-B2FA-180F-F25DECF51C24}"/>
              </a:ext>
            </a:extLst>
          </p:cNvPr>
          <p:cNvSpPr txBox="1"/>
          <p:nvPr/>
        </p:nvSpPr>
        <p:spPr>
          <a:xfrm>
            <a:off x="4917056" y="2398625"/>
            <a:ext cx="372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https://www.coffeeandopensource.com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E8AA5-7199-40A0-780D-F32942BCC17E}"/>
              </a:ext>
            </a:extLst>
          </p:cNvPr>
          <p:cNvSpPr txBox="1"/>
          <p:nvPr/>
        </p:nvSpPr>
        <p:spPr>
          <a:xfrm>
            <a:off x="4917056" y="1792541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@isaacrobinlevin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F3E1-28EE-D862-9964-F2A92AEB3B22}"/>
              </a:ext>
            </a:extLst>
          </p:cNvPr>
          <p:cNvSpPr txBox="1"/>
          <p:nvPr/>
        </p:nvSpPr>
        <p:spPr>
          <a:xfrm>
            <a:off x="6500003" y="3001361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@isaacrlevin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F8FF3-5E1C-BEDF-36D2-DAA777E6B82C}"/>
              </a:ext>
            </a:extLst>
          </p:cNvPr>
          <p:cNvSpPr txBox="1"/>
          <p:nvPr/>
        </p:nvSpPr>
        <p:spPr>
          <a:xfrm>
            <a:off x="4917056" y="3630809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@isaacrlevin@fosstodon.org</a:t>
            </a:r>
          </a:p>
        </p:txBody>
      </p:sp>
    </p:spTree>
    <p:extLst>
      <p:ext uri="{BB962C8B-B14F-4D97-AF65-F5344CB8AC3E}">
        <p14:creationId xmlns:p14="http://schemas.microsoft.com/office/powerpoint/2010/main" val="41939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B3D5F1-75D1-70F0-95AE-E2A97C54C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4659"/>
              </p:ext>
            </p:extLst>
          </p:nvPr>
        </p:nvGraphicFramePr>
        <p:xfrm>
          <a:off x="1391652" y="1344147"/>
          <a:ext cx="6360695" cy="302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23715"/>
            <a:ext cx="66953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3" y="1392590"/>
            <a:ext cx="6639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8407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1392</Words>
  <Application>Microsoft Office PowerPoint</Application>
  <PresentationFormat>On-screen Show (16:9)</PresentationFormat>
  <Paragraphs>183</Paragraphs>
  <Slides>21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Abadi Extra Light</vt:lpstr>
      <vt:lpstr>Lato</vt:lpstr>
      <vt:lpstr>Segoe UI</vt:lpstr>
      <vt:lpstr>Raleway</vt:lpstr>
      <vt:lpstr>Consolas</vt:lpstr>
      <vt:lpstr>Arial</vt:lpstr>
      <vt:lpstr>Calibri</vt:lpstr>
      <vt:lpstr>Abadi</vt:lpstr>
      <vt:lpstr>Antonio template</vt:lpstr>
      <vt:lpstr>Running ASP.NET Core  Apps without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In what ways can I host Blazor WASM apps?</vt:lpstr>
      <vt:lpstr>Blazor WASM with Azure Storage</vt:lpstr>
      <vt:lpstr>Deploying .NET Apps to Azure Storage</vt:lpstr>
      <vt:lpstr>Deploy Blazor WASM to GitHub Pages</vt:lpstr>
      <vt:lpstr>Deploying .NET Apps to GitHub Pages</vt:lpstr>
      <vt:lpstr>But what if I need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 (.NET Foundation)</cp:lastModifiedBy>
  <cp:revision>86</cp:revision>
  <dcterms:modified xsi:type="dcterms:W3CDTF">2023-05-25T11:14:23Z</dcterms:modified>
</cp:coreProperties>
</file>