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67" r:id="rId6"/>
    <p:sldId id="268" r:id="rId7"/>
    <p:sldId id="259" r:id="rId8"/>
    <p:sldId id="266" r:id="rId9"/>
    <p:sldId id="269" r:id="rId10"/>
    <p:sldId id="270" r:id="rId11"/>
    <p:sldId id="271" r:id="rId12"/>
    <p:sldId id="272" r:id="rId13"/>
    <p:sldId id="274" r:id="rId14"/>
    <p:sldId id="273" r:id="rId15"/>
    <p:sldId id="260" r:id="rId16"/>
    <p:sldId id="263" r:id="rId17"/>
    <p:sldId id="264" r:id="rId18"/>
    <p:sldId id="265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7236-77A4-4E14-B49E-B4115F42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421-7299-48D0-826F-5FCB0D1E2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C8FB-CBC0-45CB-9443-F5118706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0261-D534-4C2B-8E4F-13F891AF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2DD7-7561-4987-973F-7C3913B5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6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951-960D-4C23-A0A4-0A8B982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1DE9-6011-488B-952E-1C06ABDBA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0372-DF01-45B5-B778-10F086A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2BA3-286B-411E-9F13-00DAD6CD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79B8-3C7F-4AB1-B49F-EBF641E0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E2106-F5FC-4F69-BA10-21456EB7A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25A1-F415-40D0-AFD5-1A227060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3034-A81A-4EDB-BF7A-521B0AEA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7CA5D-A894-4355-9FEF-A525B655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051-8991-4F36-9DB2-21D89F21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4AE3-8A7B-4352-94B4-3341F661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B4D-63BF-482C-8EAA-B5A054C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536-E60E-4E95-9827-28B8D01F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133E-1FF3-4A19-9A2A-FA2B64D2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6666-FF53-405F-A44E-62037A36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F6DD-2703-4D39-BB1B-9EC2FA4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D70C-3A7A-4E86-B7A6-03C3B3B17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A47C-8671-4957-82B7-1C617887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67C-35B3-4FEA-A6B1-FF6C745F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F0A3-D0A0-44A8-94AC-70B130D9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66B0-A763-4129-AB40-1096F6C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511B-2E17-4960-B302-85CB74CA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688B1-C400-4E73-8002-09D5FA1D6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84DA-A808-4952-9E98-E61E9257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8B51-03F6-4F11-8131-B39044A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0A3A-CCA9-4766-8EDC-E33BB86A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E5FF-DA3A-411A-80DC-DBE2292A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BCED-244E-4C09-A763-DC674506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4908E-B891-49AB-AEF6-8440450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99E8E-31E5-426F-8332-1D02985DB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40D25-AD64-459E-B92E-FE086B4D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4F0C6-B992-43C4-ABC6-342405AC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4E8F-A415-4557-BA15-53884ACA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31D17-6C59-46BB-AF0F-35C0AB8C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743F-CB88-4BA5-81E5-D8504FA5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D650-AFCC-4A43-849D-D22F83A8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B380-B81D-4F42-9542-00B59DF3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5409A-C743-4C19-A6A6-55F56DE9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D5BA-ADAE-4E53-B838-A5A1245F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18669-E0AE-40DE-9D09-BD205B90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94B1-B508-4C6F-AF2D-EC11884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30EA-0F99-47D0-93E1-93A3CBAE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16F9-6CAE-407C-A6DE-243AEDA9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B2C3E-4345-4C9B-83F9-B70CAA37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AD77E-F3BE-44BE-95F7-672D4B00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7E65-B5F4-4DE5-8444-3586A8F2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A4D30-7567-4795-A515-845D6D5C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41E4-4595-411E-A6EA-C6A5C54C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89468-3B0C-4C16-8E06-2E601310F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74790-68F7-48A5-8685-96A82905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FEB4-AFB2-4957-9F5C-7F727B39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8F727-0B66-4939-9D0F-C5BA3561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FEF7-FC16-46D7-86CD-27C1BFEC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BF862-DFEE-4D2E-AB06-311C2E9D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0AB5-CF8A-4C6B-ACF4-EFA4238A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9603-192E-4E67-B5E8-E9CAFC0F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36866-311A-40D5-9E16-D796978D3960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2177-A184-4EC8-873E-5C6B1BBCA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82DB-94F0-488F-A2FB-6114B3407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37C3-AEE8-4B14-BED9-A0A1AA369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AECB-5071-4E71-AF89-A5137D973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Ship It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D843-B103-4168-ADA4-FAF7E52BD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ASP.NET Core Like a Pro</a:t>
            </a:r>
          </a:p>
        </p:txBody>
      </p:sp>
    </p:spTree>
    <p:extLst>
      <p:ext uri="{BB962C8B-B14F-4D97-AF65-F5344CB8AC3E}">
        <p14:creationId xmlns:p14="http://schemas.microsoft.com/office/powerpoint/2010/main" val="843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Deployment (SCD)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3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executables (FDE)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9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executable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7DE-6845-40BA-A4A3-73DC3860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Code off My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3C60-7D26-47F3-93A8-133C6BC6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211"/>
          </a:xfrm>
        </p:spPr>
        <p:txBody>
          <a:bodyPr/>
          <a:lstStyle/>
          <a:p>
            <a:r>
              <a:rPr lang="en-US" dirty="0"/>
              <a:t>Using Some 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0B9C-6AEE-47A0-8671-7EF334B9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1576129"/>
            <a:ext cx="4277322" cy="3705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AB35F-853F-465F-B016-6B1E779AE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07" y="2351049"/>
            <a:ext cx="6426530" cy="26734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000886-5E10-478F-B3FD-C97D14B5B446}"/>
              </a:ext>
            </a:extLst>
          </p:cNvPr>
          <p:cNvSpPr txBox="1">
            <a:spLocks/>
          </p:cNvSpPr>
          <p:nvPr/>
        </p:nvSpPr>
        <p:spPr>
          <a:xfrm>
            <a:off x="838200" y="5503870"/>
            <a:ext cx="10515600" cy="7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CLI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E32D-1592-4F16-A684-56C4B377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3" y="1576129"/>
            <a:ext cx="11089597" cy="35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9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&amp; Publish Some Code!</a:t>
            </a:r>
          </a:p>
        </p:txBody>
      </p:sp>
    </p:spTree>
    <p:extLst>
      <p:ext uri="{BB962C8B-B14F-4D97-AF65-F5344CB8AC3E}">
        <p14:creationId xmlns:p14="http://schemas.microsoft.com/office/powerpoint/2010/main" val="218744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Guess We Have to Talk DevOps</a:t>
            </a:r>
          </a:p>
        </p:txBody>
      </p:sp>
    </p:spTree>
    <p:extLst>
      <p:ext uri="{BB962C8B-B14F-4D97-AF65-F5344CB8AC3E}">
        <p14:creationId xmlns:p14="http://schemas.microsoft.com/office/powerpoint/2010/main" val="148317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DFBB-B4A3-4926-94CA-C169AF4E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Publishing from VS Fails?</a:t>
            </a:r>
          </a:p>
        </p:txBody>
      </p:sp>
      <p:pic>
        <p:nvPicPr>
          <p:cNvPr id="2050" name="Picture 2" descr="Friends don't let friends sticker">
            <a:extLst>
              <a:ext uri="{FF2B5EF4-FFF2-40B4-BE49-F238E27FC236}">
                <a16:creationId xmlns:a16="http://schemas.microsoft.com/office/drawing/2014/main" id="{679FF9B9-D18B-4B32-A669-2B7095284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24" y="2487341"/>
            <a:ext cx="34004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6DCC4-9B8E-472F-838D-64483ED9D554}"/>
              </a:ext>
            </a:extLst>
          </p:cNvPr>
          <p:cNvSpPr txBox="1"/>
          <p:nvPr/>
        </p:nvSpPr>
        <p:spPr>
          <a:xfrm>
            <a:off x="3983278" y="2186717"/>
            <a:ext cx="7728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Code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something on your machine others don’t</a:t>
            </a:r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May Have Not Run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See a Trend Here?</a:t>
            </a:r>
          </a:p>
        </p:txBody>
      </p:sp>
    </p:spTree>
    <p:extLst>
      <p:ext uri="{BB962C8B-B14F-4D97-AF65-F5344CB8AC3E}">
        <p14:creationId xmlns:p14="http://schemas.microsoft.com/office/powerpoint/2010/main" val="180076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1632-A172-44CF-8D96-1A36EA82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 is THE Better Option?</a:t>
            </a:r>
          </a:p>
        </p:txBody>
      </p:sp>
      <p:pic>
        <p:nvPicPr>
          <p:cNvPr id="4098" name="Picture 2" descr="Image of DevOps cycle: Getting to DevOps">
            <a:extLst>
              <a:ext uri="{FF2B5EF4-FFF2-40B4-BE49-F238E27FC236}">
                <a16:creationId xmlns:a16="http://schemas.microsoft.com/office/drawing/2014/main" id="{3963492F-3363-462C-B87A-2F52C9969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11" y="1825625"/>
            <a:ext cx="75953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6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0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649C-F597-43FA-A1F0-827EE87D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Tools Can I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F784-D1D5-4273-9EC2-54A48256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that are aligned with DevOps…. </a:t>
            </a:r>
            <a:r>
              <a:rPr lang="en-US" dirty="0" err="1"/>
              <a:t>Waaaaaay</a:t>
            </a:r>
            <a:r>
              <a:rPr lang="en-US" dirty="0"/>
              <a:t> too many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FFF20D-9D92-495E-B282-600F9A864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2" y="2475153"/>
            <a:ext cx="73056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FA570330-0300-4A7E-B1D2-A43CDF65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Came From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BB782-0CA0-411A-8FB6-7EEAC5FF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1" y="1397103"/>
            <a:ext cx="3442369" cy="30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736F00-40AC-4BE1-95C9-92DAA16E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3" y="3359758"/>
            <a:ext cx="2518823" cy="313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C74B6C-4514-4B9C-90CF-23BE7957E3A6}"/>
              </a:ext>
            </a:extLst>
          </p:cNvPr>
          <p:cNvSpPr/>
          <p:nvPr/>
        </p:nvSpPr>
        <p:spPr bwMode="gray">
          <a:xfrm>
            <a:off x="5281355" y="6140176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0E8D5-27CF-4019-B427-5A055715EEB1}"/>
              </a:ext>
            </a:extLst>
          </p:cNvPr>
          <p:cNvSpPr/>
          <p:nvPr/>
        </p:nvSpPr>
        <p:spPr bwMode="gray">
          <a:xfrm>
            <a:off x="5267501" y="35718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EF6C5-42BF-48EC-851F-5146E89EBAB3}"/>
              </a:ext>
            </a:extLst>
          </p:cNvPr>
          <p:cNvSpPr/>
          <p:nvPr/>
        </p:nvSpPr>
        <p:spPr bwMode="gray">
          <a:xfrm>
            <a:off x="5281355" y="4226474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948DAE-20C9-4F5E-AEC9-63468694D292}"/>
              </a:ext>
            </a:extLst>
          </p:cNvPr>
          <p:cNvSpPr/>
          <p:nvPr/>
        </p:nvSpPr>
        <p:spPr bwMode="gray">
          <a:xfrm>
            <a:off x="5276737" y="486716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06723-ED85-47C5-A6E6-E7948B73D992}"/>
              </a:ext>
            </a:extLst>
          </p:cNvPr>
          <p:cNvSpPr/>
          <p:nvPr/>
        </p:nvSpPr>
        <p:spPr bwMode="gray">
          <a:xfrm>
            <a:off x="5281355" y="550812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A28F0E-F122-4851-A43C-60BBCB92C26C}"/>
              </a:ext>
            </a:extLst>
          </p:cNvPr>
          <p:cNvSpPr/>
          <p:nvPr/>
        </p:nvSpPr>
        <p:spPr bwMode="gray">
          <a:xfrm>
            <a:off x="5274428" y="165774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63D35-C826-466B-9652-FAF3BC772972}"/>
              </a:ext>
            </a:extLst>
          </p:cNvPr>
          <p:cNvSpPr/>
          <p:nvPr/>
        </p:nvSpPr>
        <p:spPr bwMode="gray">
          <a:xfrm>
            <a:off x="5274428" y="229268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30BE7-C518-49C8-9ABA-90B66C5DEC4A}"/>
              </a:ext>
            </a:extLst>
          </p:cNvPr>
          <p:cNvSpPr/>
          <p:nvPr/>
        </p:nvSpPr>
        <p:spPr bwMode="gray">
          <a:xfrm>
            <a:off x="5274428" y="2920041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5D213-F9FF-424A-8A39-BE29C2243847}"/>
              </a:ext>
            </a:extLst>
          </p:cNvPr>
          <p:cNvSpPr/>
          <p:nvPr/>
        </p:nvSpPr>
        <p:spPr bwMode="gray">
          <a:xfrm>
            <a:off x="8275397" y="165774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BDEFFA-A075-4CC0-8597-DF6778AC41FD}"/>
              </a:ext>
            </a:extLst>
          </p:cNvPr>
          <p:cNvSpPr/>
          <p:nvPr/>
        </p:nvSpPr>
        <p:spPr bwMode="gray">
          <a:xfrm>
            <a:off x="8275397" y="2294574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782EC-3768-444D-BA67-5B2075A5A9C4}"/>
              </a:ext>
            </a:extLst>
          </p:cNvPr>
          <p:cNvSpPr/>
          <p:nvPr/>
        </p:nvSpPr>
        <p:spPr bwMode="gray">
          <a:xfrm>
            <a:off x="8275397" y="292382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26B62-05FA-4728-9F10-6655B4096194}"/>
              </a:ext>
            </a:extLst>
          </p:cNvPr>
          <p:cNvSpPr/>
          <p:nvPr/>
        </p:nvSpPr>
        <p:spPr bwMode="gray">
          <a:xfrm>
            <a:off x="8275397" y="35756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2F47DE-858E-41DD-9601-80BC29D42397}"/>
              </a:ext>
            </a:extLst>
          </p:cNvPr>
          <p:cNvSpPr/>
          <p:nvPr/>
        </p:nvSpPr>
        <p:spPr bwMode="gray">
          <a:xfrm>
            <a:off x="8275397" y="422080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80598-7A82-4566-809C-C0D53B67C83B}"/>
              </a:ext>
            </a:extLst>
          </p:cNvPr>
          <p:cNvSpPr/>
          <p:nvPr/>
        </p:nvSpPr>
        <p:spPr bwMode="gray">
          <a:xfrm>
            <a:off x="8275397" y="4863383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0D3E1-7257-4F41-8480-FD892B120473}"/>
              </a:ext>
            </a:extLst>
          </p:cNvPr>
          <p:cNvSpPr/>
          <p:nvPr/>
        </p:nvSpPr>
        <p:spPr bwMode="gray">
          <a:xfrm>
            <a:off x="8275397" y="550812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18F8ED-B8A8-40E0-9936-A250EF22CB6B}"/>
              </a:ext>
            </a:extLst>
          </p:cNvPr>
          <p:cNvSpPr/>
          <p:nvPr/>
        </p:nvSpPr>
        <p:spPr bwMode="gray">
          <a:xfrm>
            <a:off x="8275397" y="613985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68299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59A-3B98-4B11-A2D9-5A7509D9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Pipelines, CI/CD Made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74AD-B764-4DAB-A98C-EFB46274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/>
          <a:lstStyle/>
          <a:p>
            <a:r>
              <a:rPr lang="en-US" dirty="0"/>
              <a:t>Any language/any platform</a:t>
            </a:r>
          </a:p>
          <a:p>
            <a:endParaRPr lang="en-US" dirty="0"/>
          </a:p>
          <a:p>
            <a:r>
              <a:rPr lang="en-US" dirty="0"/>
              <a:t>Can build code base from Azure Repos, GitHub, GitLab or Bitbucket</a:t>
            </a:r>
          </a:p>
          <a:p>
            <a:endParaRPr lang="en-US" dirty="0"/>
          </a:p>
          <a:p>
            <a:r>
              <a:rPr lang="en-US" dirty="0"/>
              <a:t>Configure builds/releases in YAML (config as code) or WYSIWYG Editor</a:t>
            </a:r>
          </a:p>
          <a:p>
            <a:endParaRPr lang="en-US" dirty="0"/>
          </a:p>
          <a:p>
            <a:r>
              <a:rPr lang="en-US" dirty="0"/>
              <a:t>Use build agents hosted by Microsoft or bring your own</a:t>
            </a:r>
          </a:p>
          <a:p>
            <a:endParaRPr lang="en-US" dirty="0"/>
          </a:p>
          <a:p>
            <a:r>
              <a:rPr lang="en-US" dirty="0"/>
              <a:t>Full control over what code goes where through Azure DevOps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9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BEE0-521E-4D9E-BFCB-B420D4A0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Something Easier!!!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B7B5-660A-492E-8061-AE65612E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App Service Deployment Center</a:t>
            </a:r>
          </a:p>
          <a:p>
            <a:pPr lvl="1"/>
            <a:r>
              <a:rPr lang="en-US" dirty="0"/>
              <a:t>Configure your entire CI/CD through Azure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1DE91-21E6-4E99-AFB5-0D38EF90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" y="2795302"/>
            <a:ext cx="10762593" cy="3841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8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pPr algn="r"/>
            <a:r>
              <a:rPr lang="en-US" dirty="0"/>
              <a:t>Rub Some DevOps on it</a:t>
            </a:r>
            <a:br>
              <a:rPr lang="en-US" dirty="0"/>
            </a:br>
            <a:r>
              <a:rPr lang="en-US" sz="1100" dirty="0"/>
              <a:t>©Donovan Brown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3E07-1CF7-42F3-95E3-97ADB43CA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365746" cy="28527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40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571-0318-44B6-8069-5B3C6C90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.NET Core Changes Everything?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421F6-09D5-4DB0-B238-4CE32E3955DD}"/>
              </a:ext>
            </a:extLst>
          </p:cNvPr>
          <p:cNvSpPr/>
          <p:nvPr/>
        </p:nvSpPr>
        <p:spPr bwMode="gray">
          <a:xfrm>
            <a:off x="4775642" y="6173125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53EC6-6FAC-47B4-BBAE-C170095A5AE8}"/>
              </a:ext>
            </a:extLst>
          </p:cNvPr>
          <p:cNvSpPr/>
          <p:nvPr/>
        </p:nvSpPr>
        <p:spPr bwMode="gray">
          <a:xfrm>
            <a:off x="4761788" y="36047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48BFE7-AEF9-4669-891A-1314240E4341}"/>
              </a:ext>
            </a:extLst>
          </p:cNvPr>
          <p:cNvSpPr/>
          <p:nvPr/>
        </p:nvSpPr>
        <p:spPr bwMode="gray">
          <a:xfrm>
            <a:off x="4775642" y="4259423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Platform Libraries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CBD9DA-7E78-42A2-83B7-564F27356F14}"/>
              </a:ext>
            </a:extLst>
          </p:cNvPr>
          <p:cNvSpPr/>
          <p:nvPr/>
        </p:nvSpPr>
        <p:spPr bwMode="gray">
          <a:xfrm>
            <a:off x="4771024" y="490011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022158-6ED1-4E0C-A9EC-314CE024CEA9}"/>
              </a:ext>
            </a:extLst>
          </p:cNvPr>
          <p:cNvSpPr/>
          <p:nvPr/>
        </p:nvSpPr>
        <p:spPr bwMode="gray">
          <a:xfrm>
            <a:off x="4775642" y="554106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Runtime Loader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6AD163-233C-44F7-9455-C8B817400871}"/>
              </a:ext>
            </a:extLst>
          </p:cNvPr>
          <p:cNvSpPr/>
          <p:nvPr/>
        </p:nvSpPr>
        <p:spPr bwMode="gray">
          <a:xfrm>
            <a:off x="4768715" y="1690689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3440A-DE70-438B-BC55-2F31F3C13854}"/>
              </a:ext>
            </a:extLst>
          </p:cNvPr>
          <p:cNvSpPr/>
          <p:nvPr/>
        </p:nvSpPr>
        <p:spPr bwMode="gray">
          <a:xfrm>
            <a:off x="4768715" y="2325632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39BAD-646E-4705-99D2-22BB7FD4540C}"/>
              </a:ext>
            </a:extLst>
          </p:cNvPr>
          <p:cNvSpPr/>
          <p:nvPr/>
        </p:nvSpPr>
        <p:spPr bwMode="gray">
          <a:xfrm>
            <a:off x="4768715" y="2952990"/>
            <a:ext cx="2574194" cy="38100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Application Frameworks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7D5057-C7BA-4D8F-B1B3-2183CC43AB6C}"/>
              </a:ext>
            </a:extLst>
          </p:cNvPr>
          <p:cNvSpPr/>
          <p:nvPr/>
        </p:nvSpPr>
        <p:spPr bwMode="gray">
          <a:xfrm>
            <a:off x="568480" y="1690688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MSBuild/CodeDOM &gt; csc.exe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AB3639-9E3A-4C59-B5F3-07EE692902E6}"/>
              </a:ext>
            </a:extLst>
          </p:cNvPr>
          <p:cNvSpPr/>
          <p:nvPr/>
        </p:nvSpPr>
        <p:spPr bwMode="gray">
          <a:xfrm>
            <a:off x="8136795" y="617312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Windows, OSX, Linux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C526F-92FA-4C4E-8FBE-30283D059C50}"/>
              </a:ext>
            </a:extLst>
          </p:cNvPr>
          <p:cNvSpPr/>
          <p:nvPr/>
        </p:nvSpPr>
        <p:spPr bwMode="gray">
          <a:xfrm>
            <a:off x="8136795" y="2325632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NuGet, </a:t>
            </a: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en-US" sz="2000" kern="0" spc="-5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E62EEC-02CB-40A2-8ECA-E8AEA18C01E2}"/>
              </a:ext>
            </a:extLst>
          </p:cNvPr>
          <p:cNvSpPr/>
          <p:nvPr/>
        </p:nvSpPr>
        <p:spPr bwMode="gray">
          <a:xfrm>
            <a:off x="8136795" y="2945428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NuGet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B5F7A-B20D-452F-90C4-A3E8598CB7EE}"/>
              </a:ext>
            </a:extLst>
          </p:cNvPr>
          <p:cNvSpPr/>
          <p:nvPr/>
        </p:nvSpPr>
        <p:spPr bwMode="gray">
          <a:xfrm>
            <a:off x="8129868" y="3599853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IIS, HTTP.SYS, Kestrel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EABC58-6994-44C9-96AC-37778BB51084}"/>
              </a:ext>
            </a:extLst>
          </p:cNvPr>
          <p:cNvSpPr/>
          <p:nvPr/>
        </p:nvSpPr>
        <p:spPr bwMode="gray">
          <a:xfrm>
            <a:off x="8136795" y="425186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FCL; .NET on NuGet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11A482-DBC5-4EF8-8288-1912F673F798}"/>
              </a:ext>
            </a:extLst>
          </p:cNvPr>
          <p:cNvSpPr/>
          <p:nvPr/>
        </p:nvSpPr>
        <p:spPr bwMode="gray">
          <a:xfrm>
            <a:off x="8136795" y="4896331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CLR; .NET Core CLR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55E9F7-9E8B-4FB9-9D37-DFC5EF0FA594}"/>
              </a:ext>
            </a:extLst>
          </p:cNvPr>
          <p:cNvSpPr/>
          <p:nvPr/>
        </p:nvSpPr>
        <p:spPr bwMode="gray">
          <a:xfrm>
            <a:off x="8136795" y="5541069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 CLI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C53653-CDD5-4780-A6CE-83B5C34DAA4D}"/>
              </a:ext>
            </a:extLst>
          </p:cNvPr>
          <p:cNvSpPr/>
          <p:nvPr/>
        </p:nvSpPr>
        <p:spPr bwMode="gray">
          <a:xfrm>
            <a:off x="8139104" y="1695235"/>
            <a:ext cx="3397114" cy="38100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CLI (Roslyn)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5B389D-3154-4F81-9265-7FFC89A55093}"/>
              </a:ext>
            </a:extLst>
          </p:cNvPr>
          <p:cNvSpPr/>
          <p:nvPr/>
        </p:nvSpPr>
        <p:spPr bwMode="gray">
          <a:xfrm>
            <a:off x="568480" y="2327522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Loose, GAC, NuGet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D8A5CA-E8A7-43B0-9865-AF5A540C5BD1}"/>
              </a:ext>
            </a:extLst>
          </p:cNvPr>
          <p:cNvSpPr/>
          <p:nvPr/>
        </p:nvSpPr>
        <p:spPr bwMode="gray">
          <a:xfrm>
            <a:off x="568480" y="295677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FCL, GAC, NuGet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3F7C1C-3490-4057-AC5B-5176BCDD8B4C}"/>
              </a:ext>
            </a:extLst>
          </p:cNvPr>
          <p:cNvSpPr/>
          <p:nvPr/>
        </p:nvSpPr>
        <p:spPr bwMode="gray">
          <a:xfrm>
            <a:off x="568480" y="3608570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8647F0-E793-4509-90DC-244CA0248FA2}"/>
              </a:ext>
            </a:extLst>
          </p:cNvPr>
          <p:cNvSpPr/>
          <p:nvPr/>
        </p:nvSpPr>
        <p:spPr bwMode="gray">
          <a:xfrm>
            <a:off x="568480" y="425375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BCL and FCL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59DDD5-780C-446D-8F7C-5E7D599F5029}"/>
              </a:ext>
            </a:extLst>
          </p:cNvPr>
          <p:cNvSpPr/>
          <p:nvPr/>
        </p:nvSpPr>
        <p:spPr bwMode="gray">
          <a:xfrm>
            <a:off x="568480" y="4896331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.NET CLR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65746B-F97E-4318-B2F0-BA7CF0959E45}"/>
              </a:ext>
            </a:extLst>
          </p:cNvPr>
          <p:cNvSpPr/>
          <p:nvPr/>
        </p:nvSpPr>
        <p:spPr bwMode="gray">
          <a:xfrm>
            <a:off x="568480" y="5541069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IIS: WebEngine4.dll; EXE: OS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6950-9C9D-4B8B-B72F-38714DE3585A}"/>
              </a:ext>
            </a:extLst>
          </p:cNvPr>
          <p:cNvSpPr/>
          <p:nvPr/>
        </p:nvSpPr>
        <p:spPr bwMode="gray">
          <a:xfrm>
            <a:off x="568480" y="6172806"/>
            <a:ext cx="3404040" cy="377219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6629" tIns="46629" rIns="46629" bIns="4662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2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spc="-52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3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Must Build</a:t>
            </a:r>
          </a:p>
        </p:txBody>
      </p:sp>
    </p:spTree>
    <p:extLst>
      <p:ext uri="{BB962C8B-B14F-4D97-AF65-F5344CB8AC3E}">
        <p14:creationId xmlns:p14="http://schemas.microsoft.com/office/powerpoint/2010/main" val="340222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98DD-EC82-43B1-9B78-47DAF674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BE88-A7FE-4E78-AC97-11D36E98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9FF5-3B11-4EAD-A101-712F7B2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Hate IDEs!!!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13AC-13AD-4D00-AC5C-9E244753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9829-1D6C-4F3B-92E3-7B3A2B9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We Will Deploy</a:t>
            </a:r>
          </a:p>
        </p:txBody>
      </p:sp>
    </p:spTree>
    <p:extLst>
      <p:ext uri="{BB962C8B-B14F-4D97-AF65-F5344CB8AC3E}">
        <p14:creationId xmlns:p14="http://schemas.microsoft.com/office/powerpoint/2010/main" val="10596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Options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  <a:p>
            <a:endParaRPr lang="en-US" dirty="0"/>
          </a:p>
          <a:p>
            <a:r>
              <a:rPr lang="en-US" dirty="0"/>
              <a:t>Self-contained Deployment (SCD)</a:t>
            </a:r>
          </a:p>
          <a:p>
            <a:endParaRPr lang="en-US" dirty="0"/>
          </a:p>
          <a:p>
            <a:r>
              <a:rPr lang="en-US" dirty="0"/>
              <a:t>Framework-dependent executables (FDE)</a:t>
            </a:r>
          </a:p>
          <a:p>
            <a:endParaRPr lang="en-US" dirty="0"/>
          </a:p>
          <a:p>
            <a:r>
              <a:rPr lang="en-US" dirty="0"/>
              <a:t>Self-contained executable (New with .NET Core 3.0)</a:t>
            </a:r>
          </a:p>
        </p:txBody>
      </p:sp>
    </p:spTree>
    <p:extLst>
      <p:ext uri="{BB962C8B-B14F-4D97-AF65-F5344CB8AC3E}">
        <p14:creationId xmlns:p14="http://schemas.microsoft.com/office/powerpoint/2010/main" val="15892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FF5-3E46-4FB8-9C9F-8EC29F2F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Framework-dependent Deployment (FDD)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B3F0-091F-46DC-9182-37A18648D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412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Ship It Good</vt:lpstr>
      <vt:lpstr>Where We Came From</vt:lpstr>
      <vt:lpstr>Why .NET Core Changes Everything?</vt:lpstr>
      <vt:lpstr>First, We Must Build</vt:lpstr>
      <vt:lpstr>Building with Tools</vt:lpstr>
      <vt:lpstr>But I Hate IDEs!!!</vt:lpstr>
      <vt:lpstr>Then We Will Deploy</vt:lpstr>
      <vt:lpstr>Deployment Options .NET</vt:lpstr>
      <vt:lpstr>Framework-dependent Deployment (FDD)</vt:lpstr>
      <vt:lpstr>Self-contained Deployment (SCD)</vt:lpstr>
      <vt:lpstr>Framework-dependent executables (FDE)</vt:lpstr>
      <vt:lpstr>Self-contained executable</vt:lpstr>
      <vt:lpstr>Getting Code off My Machine</vt:lpstr>
      <vt:lpstr>Let’s Build &amp; Publish Some Code!</vt:lpstr>
      <vt:lpstr>I Guess We Have to Talk DevOps</vt:lpstr>
      <vt:lpstr>Why Publishing from VS Fails?</vt:lpstr>
      <vt:lpstr>Ok, So What is THE Better Option?</vt:lpstr>
      <vt:lpstr>What Tools Can I Use?</vt:lpstr>
      <vt:lpstr>What Tools Can I Use?</vt:lpstr>
      <vt:lpstr>Azure Pipelines, CI/CD Made Simple</vt:lpstr>
      <vt:lpstr>But I Want Something Easier!!!</vt:lpstr>
      <vt:lpstr>Rub Some DevOps on it ©Donovan Brown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 It Good</dc:title>
  <dc:creator>Isaac Levin</dc:creator>
  <cp:lastModifiedBy>Isaac Levin</cp:lastModifiedBy>
  <cp:revision>27</cp:revision>
  <dcterms:created xsi:type="dcterms:W3CDTF">2019-09-16T16:57:35Z</dcterms:created>
  <dcterms:modified xsi:type="dcterms:W3CDTF">2019-09-17T20:56:24Z</dcterms:modified>
</cp:coreProperties>
</file>