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5" r:id="rId9"/>
    <p:sldId id="266" r:id="rId10"/>
    <p:sldId id="261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8" y="8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h7eVZg3j_Lk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natemcmaster/dotnet-tools" TargetMode="External"/><Relationship Id="rId2" Type="http://schemas.openxmlformats.org/officeDocument/2006/relationships/hyperlink" Target="https://aka.ms/levin-cl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j8apQ06fFs0&amp;t=854s" TargetMode="External"/><Relationship Id="rId11" Type="http://schemas.openxmlformats.org/officeDocument/2006/relationships/hyperlink" Target="https://www.gitignore.io/" TargetMode="External"/><Relationship Id="rId5" Type="http://schemas.openxmlformats.org/officeDocument/2006/relationships/hyperlink" Target="https://docs.microsoft.com/dotnet/core/tools" TargetMode="External"/><Relationship Id="rId10" Type="http://schemas.openxmlformats.org/officeDocument/2006/relationships/hyperlink" Target="https://www.youtube.com/watch?v=laQIC-m9Zn4" TargetMode="External"/><Relationship Id="rId4" Type="http://schemas.openxmlformats.org/officeDocument/2006/relationships/hyperlink" Target="https://aka.ms/github-youtube-playlist" TargetMode="External"/><Relationship Id="rId9" Type="http://schemas.openxmlformats.org/officeDocument/2006/relationships/hyperlink" Target="https://docs.microsoft.com/cli/azur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jp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B9E21-935B-443E-A158-56357936D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835678" cy="2387600"/>
          </a:xfrm>
        </p:spPr>
        <p:txBody>
          <a:bodyPr/>
          <a:lstStyle/>
          <a:p>
            <a:r>
              <a:rPr lang="en-US" dirty="0"/>
              <a:t>The four </a:t>
            </a:r>
            <a:r>
              <a:rPr lang="en-US" dirty="0" err="1"/>
              <a:t>clis</a:t>
            </a:r>
            <a:r>
              <a:rPr lang="en-US" dirty="0"/>
              <a:t> of the apocalypse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79A8E-BF0A-4995-B52D-3A407A172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Isaac Levin – application development manager @Microsoft</a:t>
            </a:r>
          </a:p>
          <a:p>
            <a:r>
              <a:rPr lang="en-US" sz="1600" dirty="0"/>
              <a:t>Isaac.Levin@microsoft.com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4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4EDD-0104-401B-B2EE-D2F8A6E7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 – </a:t>
            </a:r>
            <a:r>
              <a:rPr lang="en-US" dirty="0">
                <a:hlinkClick r:id="rId2"/>
              </a:rPr>
              <a:t>https://aka.ms/levin-cli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351B2-8C3B-4F2A-B0E4-EF12B1FA1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0434"/>
            <a:ext cx="9905999" cy="47519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Git Bash</a:t>
            </a:r>
          </a:p>
          <a:p>
            <a:pPr lvl="1"/>
            <a:r>
              <a:rPr lang="en-US" dirty="0">
                <a:hlinkClick r:id="rId3"/>
              </a:rPr>
              <a:t>https://git-scm.com</a:t>
            </a:r>
            <a:endParaRPr lang="en-US" dirty="0"/>
          </a:p>
          <a:p>
            <a:pPr lvl="1"/>
            <a:r>
              <a:rPr lang="en-US" dirty="0"/>
              <a:t>25 part video series - </a:t>
            </a:r>
            <a:r>
              <a:rPr lang="en-US" dirty="0">
                <a:hlinkClick r:id="rId4"/>
              </a:rPr>
              <a:t>https://aka.ms/github-youtube-playlist</a:t>
            </a:r>
            <a:r>
              <a:rPr lang="en-US" dirty="0"/>
              <a:t> </a:t>
            </a:r>
          </a:p>
          <a:p>
            <a:r>
              <a:rPr lang="en-US" dirty="0"/>
              <a:t>Dotnet CLI</a:t>
            </a:r>
          </a:p>
          <a:p>
            <a:pPr lvl="1"/>
            <a:r>
              <a:rPr lang="en-US" dirty="0">
                <a:hlinkClick r:id="rId5"/>
              </a:rPr>
              <a:t>https://docs.microsoft.com/dotnet/core/tools</a:t>
            </a:r>
            <a:endParaRPr lang="en-US" dirty="0"/>
          </a:p>
          <a:p>
            <a:pPr lvl="1"/>
            <a:r>
              <a:rPr lang="en-US" dirty="0" err="1"/>
              <a:t>DotNet</a:t>
            </a:r>
            <a:r>
              <a:rPr lang="en-US" dirty="0"/>
              <a:t> Core CLI Tutorial - </a:t>
            </a:r>
            <a:r>
              <a:rPr lang="en-US" dirty="0">
                <a:hlinkClick r:id="rId6"/>
              </a:rPr>
              <a:t>https://www.youtube.com/watch?v=j8apQ06fFs0&amp;t=854s</a:t>
            </a:r>
            <a:endParaRPr lang="en-US" dirty="0"/>
          </a:p>
          <a:p>
            <a:pPr lvl="1"/>
            <a:r>
              <a:rPr lang="en-US" dirty="0" err="1"/>
              <a:t>DotNet</a:t>
            </a:r>
            <a:r>
              <a:rPr lang="en-US" dirty="0"/>
              <a:t> CLI Global Tools - </a:t>
            </a:r>
            <a:r>
              <a:rPr lang="en-US" dirty="0">
                <a:hlinkClick r:id="rId7"/>
              </a:rPr>
              <a:t>https://github.com/natemcmaster/dotnet-tools</a:t>
            </a:r>
            <a:endParaRPr lang="en-US" dirty="0"/>
          </a:p>
          <a:p>
            <a:r>
              <a:rPr lang="en-US" dirty="0"/>
              <a:t>Angular CLI</a:t>
            </a:r>
          </a:p>
          <a:p>
            <a:pPr lvl="1"/>
            <a:r>
              <a:rPr lang="en-US" dirty="0"/>
              <a:t>https://cli.angular.io/</a:t>
            </a:r>
          </a:p>
          <a:p>
            <a:pPr lvl="1"/>
            <a:r>
              <a:rPr lang="en-US" dirty="0"/>
              <a:t>Angular Talk from John Papa - </a:t>
            </a:r>
            <a:r>
              <a:rPr lang="en-US" dirty="0">
                <a:hlinkClick r:id="rId8"/>
              </a:rPr>
              <a:t>https://www.youtube.com/watch?v=h7eVZg3j_Lk</a:t>
            </a:r>
            <a:endParaRPr lang="en-US" dirty="0"/>
          </a:p>
          <a:p>
            <a:r>
              <a:rPr lang="en-US" dirty="0"/>
              <a:t>Azure CLI</a:t>
            </a:r>
          </a:p>
          <a:p>
            <a:pPr lvl="1"/>
            <a:r>
              <a:rPr lang="en-US" dirty="0">
                <a:hlinkClick r:id="rId9"/>
              </a:rPr>
              <a:t>https://docs.microsoft.com/cli/azure</a:t>
            </a:r>
            <a:endParaRPr lang="en-US" dirty="0"/>
          </a:p>
          <a:p>
            <a:pPr lvl="1"/>
            <a:r>
              <a:rPr lang="en-US" dirty="0"/>
              <a:t>Introducing Azure CLI - </a:t>
            </a:r>
            <a:r>
              <a:rPr lang="en-US" dirty="0">
                <a:hlinkClick r:id="rId10"/>
              </a:rPr>
              <a:t>https://www.youtube.com/watch?v=laQIC-m9Zn4</a:t>
            </a:r>
            <a:endParaRPr lang="en-US" dirty="0"/>
          </a:p>
          <a:p>
            <a:r>
              <a:rPr lang="en-US" dirty="0"/>
              <a:t>Gig (.</a:t>
            </a:r>
            <a:r>
              <a:rPr lang="en-US" dirty="0" err="1"/>
              <a:t>gitignore</a:t>
            </a:r>
            <a:r>
              <a:rPr lang="en-US" dirty="0"/>
              <a:t> generator)</a:t>
            </a:r>
          </a:p>
          <a:p>
            <a:pPr lvl="1"/>
            <a:r>
              <a:rPr lang="en-US" dirty="0">
                <a:hlinkClick r:id="rId11"/>
              </a:rPr>
              <a:t>https://www.gitignore.io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0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83D6-78BD-4E57-B141-F46A40A8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thank you!!!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4D7119-18C2-4832-84F5-C015E62CA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012" y="168126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2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8C6D60-962A-489D-8D72-6114219EA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765" y="1801238"/>
            <a:ext cx="3810000" cy="3810000"/>
          </a:xfrm>
          <a:prstGeom prst="rect">
            <a:avLst/>
          </a:prstGeom>
        </p:spPr>
      </p:pic>
      <p:pic>
        <p:nvPicPr>
          <p:cNvPr id="9" name="Picture 14" descr="http://www.iconsplace.com/icons/preview/white/github-256.png">
            <a:extLst>
              <a:ext uri="{FF2B5EF4-FFF2-40B4-BE49-F238E27FC236}">
                <a16:creationId xmlns:a16="http://schemas.microsoft.com/office/drawing/2014/main" id="{02E87CA4-97A4-4BDD-B0B4-1D19D0687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73440" y="323114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CD95AA4-2BD2-47CE-8AD0-21F7801B08A3}"/>
              </a:ext>
            </a:extLst>
          </p:cNvPr>
          <p:cNvSpPr/>
          <p:nvPr/>
        </p:nvSpPr>
        <p:spPr>
          <a:xfrm>
            <a:off x="3170331" y="5611238"/>
            <a:ext cx="55108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&lt;/&gt; https://www.isaaclevin.com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2137EA-5A6F-466E-84D7-B93A086C6C44}"/>
              </a:ext>
            </a:extLst>
          </p:cNvPr>
          <p:cNvSpPr/>
          <p:nvPr/>
        </p:nvSpPr>
        <p:spPr>
          <a:xfrm>
            <a:off x="8253589" y="3167354"/>
            <a:ext cx="2342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@isaac2004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6D9CB2-7027-49A7-9DEB-8F236B520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088" y="3167354"/>
            <a:ext cx="685800" cy="6858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5AFF532-2EFB-4680-B69D-480432B72B11}"/>
              </a:ext>
            </a:extLst>
          </p:cNvPr>
          <p:cNvSpPr/>
          <p:nvPr/>
        </p:nvSpPr>
        <p:spPr>
          <a:xfrm>
            <a:off x="1999177" y="3167354"/>
            <a:ext cx="2342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@isaac2004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DB948D-8A08-4078-9E51-283A7747560C}"/>
              </a:ext>
            </a:extLst>
          </p:cNvPr>
          <p:cNvSpPr/>
          <p:nvPr/>
        </p:nvSpPr>
        <p:spPr>
          <a:xfrm>
            <a:off x="4094490" y="1115438"/>
            <a:ext cx="40030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https://aka.ms/levin-cli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9BF3E23-2B63-4F5F-9C5C-A4A286D15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0501" y="1158148"/>
            <a:ext cx="499353" cy="49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3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FD4F-10CB-4F9F-BE08-AD9E2B69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many tools!!!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0494CFE-86E1-4D4C-95DE-84DFDF0FC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6521" y="2931268"/>
            <a:ext cx="918972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4C1F5E-4833-43DA-BE7F-9221C672B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208" y="2474068"/>
            <a:ext cx="9144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AF74C1-A709-4E9E-9656-877D944FD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462" y="2607998"/>
            <a:ext cx="1275907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BF85D0-9BB0-41B6-93E5-66599692A5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1229" y="3036071"/>
            <a:ext cx="914400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13096F-A095-4558-B321-03C6EE20A9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5597" y="3870655"/>
            <a:ext cx="685800" cy="9144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757BBD1-4CD6-4085-8370-1BE00D96CE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12205" y="4798606"/>
            <a:ext cx="914400" cy="9144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88D2620F-00A2-4E11-8CA5-8014646A54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43222" y="4995240"/>
            <a:ext cx="914400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806B4F4-87AD-4990-99CF-D2F4AFE482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71630" y="4798606"/>
            <a:ext cx="923962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0F18BC-17D4-4FD3-A5F1-37ED8A7AAD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77378" y="2578871"/>
            <a:ext cx="9144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B0CA08-40F2-4D57-A7F0-FD964F3260F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34424" y="4039094"/>
            <a:ext cx="1647568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06AC19-597E-4631-994B-68362DB5BE1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31054" y="2282807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B93669-A3D3-49F3-BCE3-8B45D789BB5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66796" y="4648781"/>
            <a:ext cx="1002196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EC77B7-B2B4-4690-8FE3-C2ABFDD8864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36960" y="1904578"/>
            <a:ext cx="914400" cy="914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BECCA66-A3A9-4322-B5F5-61A71D8F2DA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05217" y="302589"/>
            <a:ext cx="5222144" cy="625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1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95AA-F092-40E5-BF61-B4D268EA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opinionated solution to the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BED9A0-B6EC-46A4-8D20-269689C2B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699" y="2516524"/>
            <a:ext cx="6067425" cy="3381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76D32A-83E8-45F6-9858-34A363770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389" y="3375021"/>
            <a:ext cx="91440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C912A5-1A06-4F53-A95C-A39D61460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6212" y="2917821"/>
            <a:ext cx="1226289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047EF9-E25F-41A6-9565-66D337BD4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888" y="3305766"/>
            <a:ext cx="1172308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FE0B6E-43AC-472F-858A-B18D756BF4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4680" y="26902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5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527A7-01EF-4C64-80A1-2E1FBAD0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1B4C9B-84D6-4F14-B2A7-AC306763B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4211" y="2017713"/>
            <a:ext cx="2743200" cy="2743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079D5E-AFA8-4641-90AF-1DFDD78F66F8}"/>
              </a:ext>
            </a:extLst>
          </p:cNvPr>
          <p:cNvSpPr txBox="1"/>
          <p:nvPr/>
        </p:nvSpPr>
        <p:spPr>
          <a:xfrm>
            <a:off x="1141413" y="2762655"/>
            <a:ext cx="65093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Robust wrapper for managing git repositories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Seamless hook into Unix bash and Windows </a:t>
            </a:r>
            <a:r>
              <a:rPr lang="en-US" sz="2400" dirty="0" err="1"/>
              <a:t>cmd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Easy way to manage credentials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Works against GitHub, Bitbucket and VSTS repos</a:t>
            </a:r>
          </a:p>
        </p:txBody>
      </p:sp>
    </p:spTree>
    <p:extLst>
      <p:ext uri="{BB962C8B-B14F-4D97-AF65-F5344CB8AC3E}">
        <p14:creationId xmlns:p14="http://schemas.microsoft.com/office/powerpoint/2010/main" val="191327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3578-5992-41D6-9AAC-6F17F664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Dotnet cli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0A6394-DAD4-4182-98EC-CD3DB141A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1861" y="2057400"/>
            <a:ext cx="2743200" cy="27432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B1958B-5EC5-43C5-ABC1-F7A8819276E0}"/>
              </a:ext>
            </a:extLst>
          </p:cNvPr>
          <p:cNvSpPr txBox="1"/>
          <p:nvPr/>
        </p:nvSpPr>
        <p:spPr>
          <a:xfrm>
            <a:off x="1141413" y="2762655"/>
            <a:ext cx="66942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Project creation 1</a:t>
            </a:r>
            <a:r>
              <a:rPr lang="en-US" sz="2400" baseline="30000" dirty="0"/>
              <a:t>st</a:t>
            </a:r>
            <a:r>
              <a:rPr lang="en-US" sz="2400" dirty="0"/>
              <a:t> class support for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Cross-platform (runs everywhere)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Extensible via Global tools (aka create your own)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Integrates with ALM Tools (VSTS)</a:t>
            </a:r>
          </a:p>
        </p:txBody>
      </p:sp>
    </p:spTree>
    <p:extLst>
      <p:ext uri="{BB962C8B-B14F-4D97-AF65-F5344CB8AC3E}">
        <p14:creationId xmlns:p14="http://schemas.microsoft.com/office/powerpoint/2010/main" val="316992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362F-0C6A-476A-B5CB-83809625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cli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A2BF88-F8CC-4011-BA40-F68AA85BB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7616" y="2057400"/>
            <a:ext cx="2743200" cy="2743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B1F8EE-12C0-4EDC-930A-850954F79AA9}"/>
              </a:ext>
            </a:extLst>
          </p:cNvPr>
          <p:cNvSpPr txBox="1"/>
          <p:nvPr/>
        </p:nvSpPr>
        <p:spPr>
          <a:xfrm>
            <a:off x="1141413" y="2762655"/>
            <a:ext cx="66650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Installed via NPM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to initialize, develop, scaffold and maintain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Removed barrier to entry in creating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Runs on top of Webpack, taking away complexity</a:t>
            </a:r>
          </a:p>
        </p:txBody>
      </p:sp>
    </p:spTree>
    <p:extLst>
      <p:ext uri="{BB962C8B-B14F-4D97-AF65-F5344CB8AC3E}">
        <p14:creationId xmlns:p14="http://schemas.microsoft.com/office/powerpoint/2010/main" val="409020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99A0-8ECA-476D-B620-200620CB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cli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D040361-2477-49D9-A855-FB9917F73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4535" y="2057400"/>
            <a:ext cx="2743200" cy="274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2562B3-97DD-4A62-855F-3632E64CB849}"/>
              </a:ext>
            </a:extLst>
          </p:cNvPr>
          <p:cNvSpPr txBox="1"/>
          <p:nvPr/>
        </p:nvSpPr>
        <p:spPr>
          <a:xfrm>
            <a:off x="1141413" y="2762655"/>
            <a:ext cx="66650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Administrating and Managing Azure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run locally or in Azure Cloud 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Integration with Azure Resource Templates (ARM)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Authentication gracefully handled with Azure Login </a:t>
            </a:r>
          </a:p>
        </p:txBody>
      </p:sp>
    </p:spTree>
    <p:extLst>
      <p:ext uri="{BB962C8B-B14F-4D97-AF65-F5344CB8AC3E}">
        <p14:creationId xmlns:p14="http://schemas.microsoft.com/office/powerpoint/2010/main" val="180127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B8F36A-37AB-4520-A3C5-328504834C55}"/>
              </a:ext>
            </a:extLst>
          </p:cNvPr>
          <p:cNvSpPr txBox="1"/>
          <p:nvPr/>
        </p:nvSpPr>
        <p:spPr>
          <a:xfrm>
            <a:off x="1581150" y="2767280"/>
            <a:ext cx="9029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A VERY LONG DEMO</a:t>
            </a:r>
          </a:p>
        </p:txBody>
      </p:sp>
    </p:spTree>
    <p:extLst>
      <p:ext uri="{BB962C8B-B14F-4D97-AF65-F5344CB8AC3E}">
        <p14:creationId xmlns:p14="http://schemas.microsoft.com/office/powerpoint/2010/main" val="2210311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215</TotalTime>
  <Words>331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The four clis of the apocalypse</vt:lpstr>
      <vt:lpstr>PowerPoint Presentation</vt:lpstr>
      <vt:lpstr>Too many tools!!!</vt:lpstr>
      <vt:lpstr>A opinionated solution to the problem</vt:lpstr>
      <vt:lpstr>Git BASH</vt:lpstr>
      <vt:lpstr>Dotnet cli</vt:lpstr>
      <vt:lpstr>Angular cli</vt:lpstr>
      <vt:lpstr>Azure cli</vt:lpstr>
      <vt:lpstr>PowerPoint Presentation</vt:lpstr>
      <vt:lpstr>Resources – https://aka.ms/levin-cli</vt:lpstr>
      <vt:lpstr>Questions and 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four clis of the apocalypse</dc:title>
  <dc:creator>Isaac Levin</dc:creator>
  <cp:lastModifiedBy>Isaac Levin</cp:lastModifiedBy>
  <cp:revision>55</cp:revision>
  <dcterms:created xsi:type="dcterms:W3CDTF">2018-05-09T16:02:46Z</dcterms:created>
  <dcterms:modified xsi:type="dcterms:W3CDTF">2018-06-20T20:33:07Z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islevin@microsoft.com</vt:lpwstr>
  </property>
  <property fmtid="{D5CDD505-2E9C-101B-9397-08002B2CF9AE}" pid="5" name="MSIP_Label_f42aa342-8706-4288-bd11-ebb85995028c_SetDate">
    <vt:lpwstr>2018-05-09T16:55:08.1610209Z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