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3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emcmaster/dotnet-tools" TargetMode="External"/><Relationship Id="rId13" Type="http://schemas.openxmlformats.org/officeDocument/2006/relationships/hyperlink" Target="https://www.gitignore.io/" TargetMode="External"/><Relationship Id="rId3" Type="http://schemas.openxmlformats.org/officeDocument/2006/relationships/hyperlink" Target="https://github.com/Microsoft/Terminal" TargetMode="External"/><Relationship Id="rId7" Type="http://schemas.openxmlformats.org/officeDocument/2006/relationships/hyperlink" Target="https://www.youtube.com/watch?v=v-s4oRELWrM" TargetMode="External"/><Relationship Id="rId12" Type="http://schemas.openxmlformats.org/officeDocument/2006/relationships/hyperlink" Target="https://www.youtube.com/watch?v=qMSu3gxIU7c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dotnet/core/tools" TargetMode="External"/><Relationship Id="rId11" Type="http://schemas.openxmlformats.org/officeDocument/2006/relationships/hyperlink" Target="https://docs.microsoft.com/cli/azure" TargetMode="External"/><Relationship Id="rId5" Type="http://schemas.openxmlformats.org/officeDocument/2006/relationships/hyperlink" Target="https://aka.ms/github-youtube-playlist" TargetMode="External"/><Relationship Id="rId10" Type="http://schemas.openxmlformats.org/officeDocument/2006/relationships/hyperlink" Target="https://www.youtube.com/watch?v=h7eVZg3j_Lk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cli.angular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gw0rXPMMPE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How I Learned to Stop Worrying and Love the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Microsoft Terminal Repo</a:t>
            </a:r>
            <a:endParaRPr lang="en-US" dirty="0"/>
          </a:p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4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5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6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7"/>
              </a:rPr>
              <a:t>https://www.youtube.com/watch?v=v-s4oRELWrM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8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>
                <a:hlinkClick r:id="rId9"/>
              </a:rPr>
              <a:t>https://cli.angular.io/</a:t>
            </a:r>
            <a:endParaRPr lang="en-US" dirty="0"/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10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11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Tips &amp; Tricks with Azure CLI - </a:t>
            </a:r>
            <a:r>
              <a:rPr lang="en-US" dirty="0">
                <a:hlinkClick r:id="rId12"/>
              </a:rPr>
              <a:t>https://www.youtube.com/watch?v=qMSu3gxIU7c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3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DFFA20-3E65-493D-88B0-0A0C822F0E7E}"/>
              </a:ext>
            </a:extLst>
          </p:cNvPr>
          <p:cNvGrpSpPr/>
          <p:nvPr/>
        </p:nvGrpSpPr>
        <p:grpSpPr>
          <a:xfrm>
            <a:off x="1045596" y="6941490"/>
            <a:ext cx="10384404" cy="5796501"/>
            <a:chOff x="496956" y="818985"/>
            <a:chExt cx="10384404" cy="57965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C5E82F-EF2D-4B5A-8124-2E17DE33ED43}"/>
                </a:ext>
              </a:extLst>
            </p:cNvPr>
            <p:cNvSpPr/>
            <p:nvPr/>
          </p:nvSpPr>
          <p:spPr>
            <a:xfrm>
              <a:off x="496956" y="818985"/>
              <a:ext cx="10384404" cy="57965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BBD55F-2FA1-4A95-8D46-3C800F6A4875}"/>
                </a:ext>
              </a:extLst>
            </p:cNvPr>
            <p:cNvSpPr/>
            <p:nvPr/>
          </p:nvSpPr>
          <p:spPr>
            <a:xfrm>
              <a:off x="801757" y="1310341"/>
              <a:ext cx="6096000" cy="4001095"/>
            </a:xfrm>
            <a:prstGeom prst="rect">
              <a:avLst/>
            </a:prstGeom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Don’t Take a Picture of this slide,</a:t>
              </a:r>
            </a:p>
            <a:p>
              <a:r>
                <a:rPr lang="en-US" sz="2400" dirty="0"/>
                <a:t>Use these QR Codes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r>
                <a:rPr lang="en-US" sz="2400" dirty="0"/>
                <a:t>Top Code is Reference Materials</a:t>
              </a:r>
            </a:p>
            <a:p>
              <a:endParaRPr lang="en-US" sz="2400" dirty="0"/>
            </a:p>
            <a:p>
              <a:r>
                <a:rPr lang="en-US" sz="2400" dirty="0"/>
                <a:t>Bottom Code is Survey </a:t>
              </a:r>
            </a:p>
            <a:p>
              <a:endParaRPr lang="en-US" sz="2400" dirty="0"/>
            </a:p>
            <a:p>
              <a:endParaRPr lang="en-US" sz="2400" dirty="0"/>
            </a:p>
            <a:p>
              <a:endParaRPr lang="en-US" sz="2400" dirty="0"/>
            </a:p>
            <a:p>
              <a:r>
                <a:rPr lang="en-US" sz="1600" dirty="0"/>
                <a:t>Come up showing your completed forms to get stickers!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9" y="26932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07" y="2693209"/>
            <a:ext cx="1061391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83" y="2685565"/>
            <a:ext cx="117230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0B6E-43AC-472F-858A-B18D756BF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825" y="2685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D15B-D22A-4853-B956-CD7373C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Look, new stuff!!!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C87DB-8F24-499D-93D0-6697225D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Introducing Windows Terminal</a:t>
            </a:r>
          </a:p>
          <a:p>
            <a:pPr marL="742950" lvl="1" indent="-285750"/>
            <a:r>
              <a:rPr lang="en-US" sz="2400" dirty="0"/>
              <a:t>Multiple Tabs</a:t>
            </a:r>
          </a:p>
          <a:p>
            <a:pPr marL="742950" lvl="1" indent="-285750"/>
            <a:r>
              <a:rPr lang="en-US" sz="2400" dirty="0"/>
              <a:t>Beautiful Text</a:t>
            </a:r>
          </a:p>
          <a:p>
            <a:pPr marL="742950" lvl="1" indent="-285750"/>
            <a:r>
              <a:rPr lang="en-US" sz="2400" dirty="0"/>
              <a:t>Settings and configurability</a:t>
            </a:r>
          </a:p>
          <a:p>
            <a:pPr marL="742950" lvl="1" indent="-285750"/>
            <a:r>
              <a:rPr lang="en-US" sz="2400" dirty="0"/>
              <a:t>Available as OSS on GitHub</a:t>
            </a:r>
          </a:p>
          <a:p>
            <a:pPr marL="742950" lvl="1" indent="-285750"/>
            <a:r>
              <a:rPr lang="en-US" sz="2400" dirty="0"/>
              <a:t>Experimental at this point, with release later this year</a:t>
            </a:r>
          </a:p>
          <a:p>
            <a:endParaRPr lang="en-US" dirty="0"/>
          </a:p>
        </p:txBody>
      </p:sp>
      <p:pic>
        <p:nvPicPr>
          <p:cNvPr id="8" name="Online Media 7" title="The new Windows Terminal">
            <a:hlinkClick r:id="" action="ppaction://media"/>
            <a:extLst>
              <a:ext uri="{FF2B5EF4-FFF2-40B4-BE49-F238E27FC236}">
                <a16:creationId xmlns:a16="http://schemas.microsoft.com/office/drawing/2014/main" id="{63C861F7-F2DC-401E-8CE7-C587A0CAB2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2566" y="203614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(Azure DevOps)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modules developed by anyone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</TotalTime>
  <Words>389</Words>
  <Application>Microsoft Office PowerPoint</Application>
  <PresentationFormat>Widescreen</PresentationFormat>
  <Paragraphs>80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How I Learned to Stop Worrying and Love the CLI</vt:lpstr>
      <vt:lpstr>PowerPoint Presentation</vt:lpstr>
      <vt:lpstr>Too many tools!!!</vt:lpstr>
      <vt:lpstr>A opinionated solution to the problem</vt:lpstr>
      <vt:lpstr>Look, new stuff!!!</vt:lpstr>
      <vt:lpstr>Git BASH</vt:lpstr>
      <vt:lpstr>Dotnet cli</vt:lpstr>
      <vt:lpstr>Angular cli</vt:lpstr>
      <vt:lpstr>Azure cli</vt:lpstr>
      <vt:lpstr>PowerPoint Presentation</vt:lpstr>
      <vt:lpstr>Questions and thank you!!!</vt:lpstr>
      <vt:lpstr>Resources – https://aka.ms/levin-cli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87</cp:revision>
  <dcterms:created xsi:type="dcterms:W3CDTF">2018-05-09T16:02:46Z</dcterms:created>
  <dcterms:modified xsi:type="dcterms:W3CDTF">2019-06-26T19:31:19Z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