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e166aa7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e166aa7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dcf438c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dcf438c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e166aa7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e166aa7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cf438c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cf438c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off in Program.cs allows to select Client, Server, Exit</a:t>
            </a:r>
            <a:endParaRPr/>
          </a:p>
          <a:p>
            <a:pPr indent="0" lvl="0" marL="0" rtl="0" algn="l">
              <a:spcBef>
                <a:spcPts val="0"/>
              </a:spcBef>
              <a:spcAft>
                <a:spcPts val="0"/>
              </a:spcAft>
              <a:buNone/>
            </a:pPr>
            <a:r>
              <a:rPr lang="en-GB"/>
              <a:t>Client &amp; Server Static as only 1 instance is ever needed and singleton can be considered an anti pattern in some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cf438c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cf438c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cf438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cf438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cf438c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cf438c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166aa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166aa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e166aa7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e166aa7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e166aa7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e166aa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e166aa7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e166aa7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4Q7ajgXO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Systems Programming</a:t>
            </a:r>
            <a:endParaRPr/>
          </a:p>
          <a:p>
            <a:pPr indent="0" lvl="0" marL="0" rtl="0" algn="ctr">
              <a:spcBef>
                <a:spcPts val="0"/>
              </a:spcBef>
              <a:spcAft>
                <a:spcPts val="0"/>
              </a:spcAft>
              <a:buNone/>
            </a:pPr>
            <a:r>
              <a:rPr lang="en-GB"/>
              <a:t>Chat Application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GB"/>
              <a:t>Isaac Sutherland | c2014926</a:t>
            </a:r>
            <a:endParaRPr/>
          </a:p>
          <a:p>
            <a:pPr indent="0" lvl="0" marL="0" rtl="0" algn="ctr">
              <a:spcBef>
                <a:spcPts val="0"/>
              </a:spcBef>
              <a:spcAft>
                <a:spcPts val="0"/>
              </a:spcAft>
              <a:buNone/>
            </a:pPr>
            <a:r>
              <a:rPr lang="en-GB" u="sng">
                <a:solidFill>
                  <a:schemeClr val="hlink"/>
                </a:solidFill>
                <a:hlinkClick r:id="rId3"/>
              </a:rPr>
              <a:t>https://www.youtube.com/watch?v=4Q7ajgXOnTs</a:t>
            </a:r>
            <a:r>
              <a:rPr lang="en-GB"/>
              <a:t> - Video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Writing Fast Code</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have not put a major emphasis on the speed of this application. However, I do cache any static responses from commands e.g. the help command menu.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Added Complexity</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Thread Blocking / Unblocking using ManualResetEvent to ensure that only one action is </a:t>
            </a:r>
            <a:r>
              <a:rPr lang="en-GB"/>
              <a:t>occurring</a:t>
            </a:r>
            <a:r>
              <a:rPr lang="en-GB"/>
              <a:t> at a time.</a:t>
            </a:r>
            <a:endParaRPr/>
          </a:p>
          <a:p>
            <a:pPr indent="-342900" lvl="0" marL="457200" rtl="0" algn="l">
              <a:spcBef>
                <a:spcPts val="0"/>
              </a:spcBef>
              <a:spcAft>
                <a:spcPts val="0"/>
              </a:spcAft>
              <a:buSzPts val="1800"/>
              <a:buChar char="-"/>
            </a:pPr>
            <a:r>
              <a:rPr lang="en-GB"/>
              <a:t>Having the UI update when a message is received while asking the user for input ended up needing CancellationTokens to dispose of the Spectre.Console prompt and clean up the thread that the iteration of the UI was running on</a:t>
            </a:r>
            <a:endParaRPr/>
          </a:p>
          <a:p>
            <a:pPr indent="-342900" lvl="0" marL="457200" rtl="0" algn="l">
              <a:spcBef>
                <a:spcPts val="0"/>
              </a:spcBef>
              <a:spcAft>
                <a:spcPts val="0"/>
              </a:spcAft>
              <a:buSzPts val="1800"/>
              <a:buChar char="-"/>
            </a:pPr>
            <a:r>
              <a:rPr lang="en-GB"/>
              <a:t>Communication between Client &amp; Server and the use of AsyncCallbacks to determine the result of Sending / Receiving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25"/>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Architecture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Entry point Program.cs, provides selection to start either a Client or a Server (Static classes).</a:t>
            </a:r>
            <a:endParaRPr/>
          </a:p>
          <a:p>
            <a:pPr indent="0" lvl="0" marL="0" rtl="0" algn="l">
              <a:spcBef>
                <a:spcPts val="1200"/>
              </a:spcBef>
              <a:spcAft>
                <a:spcPts val="0"/>
              </a:spcAft>
              <a:buNone/>
            </a:pPr>
            <a:r>
              <a:rPr lang="en-GB"/>
              <a:t>Static Client &amp; Server classes to do any work related to either the client or server-side of the application including Socket connecting / sending and receiving data.</a:t>
            </a:r>
            <a:endParaRPr/>
          </a:p>
          <a:p>
            <a:pPr indent="0" lvl="0" marL="0" rtl="0" algn="l">
              <a:spcBef>
                <a:spcPts val="1200"/>
              </a:spcBef>
              <a:spcAft>
                <a:spcPts val="0"/>
              </a:spcAft>
              <a:buNone/>
            </a:pPr>
            <a:r>
              <a:rPr lang="en-GB"/>
              <a:t>Static UI class that is used in Client to render a console UI for the user to interact with based on public properties of Client.</a:t>
            </a:r>
            <a:endParaRPr/>
          </a:p>
          <a:p>
            <a:pPr indent="0" lvl="0" marL="0" rtl="0" algn="l">
              <a:spcBef>
                <a:spcPts val="1200"/>
              </a:spcBef>
              <a:spcAft>
                <a:spcPts val="0"/>
              </a:spcAft>
              <a:buNone/>
            </a:pPr>
            <a:r>
              <a:rPr lang="en-GB"/>
              <a:t>Message and User classes that are serializable and sent between the Client and Server to communicate using JSON serialization &amp; deserialization as well as UTF8 byte encoding into a buffer.</a:t>
            </a:r>
            <a:endParaRPr/>
          </a:p>
          <a:p>
            <a:pPr indent="0" lvl="0" marL="0" rtl="0" algn="l">
              <a:spcBef>
                <a:spcPts val="1200"/>
              </a:spcBef>
              <a:spcAft>
                <a:spcPts val="1200"/>
              </a:spcAft>
              <a:buNone/>
            </a:pPr>
            <a:r>
              <a:rPr lang="en-GB"/>
              <a:t>Command Class and Classes that inherit the CommandImplementation interface for defining Commands with a concrete execute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 Flow</a:t>
            </a:r>
            <a:endParaRPr/>
          </a:p>
        </p:txBody>
      </p:sp>
      <p:pic>
        <p:nvPicPr>
          <p:cNvPr id="67" name="Google Shape;67;p15"/>
          <p:cNvPicPr preferRelativeResize="0"/>
          <p:nvPr/>
        </p:nvPicPr>
        <p:blipFill>
          <a:blip r:embed="rId3">
            <a:alphaModFix/>
          </a:blip>
          <a:stretch>
            <a:fillRect/>
          </a:stretch>
        </p:blipFill>
        <p:spPr>
          <a:xfrm>
            <a:off x="2716200" y="92375"/>
            <a:ext cx="3087499" cy="498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Data - The Server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 have used a HashSet to store data that should not have duplicates but has the possibility of a duplicate being added during runtime. And Lists to store any data that does not have the possibility of a duplicate being added during runtime e.g. Connections due to the connected callback only running once per client and Commands which are pre-defined and stored in a list with a </a:t>
            </a:r>
            <a:r>
              <a:rPr lang="en-GB"/>
              <a:t>predetermined</a:t>
            </a:r>
            <a:r>
              <a:rPr lang="en-GB"/>
              <a:t> size.</a:t>
            </a:r>
            <a:endParaRPr/>
          </a:p>
          <a:p>
            <a:pPr indent="0" lvl="0" marL="0" rtl="0" algn="l">
              <a:spcBef>
                <a:spcPts val="1200"/>
              </a:spcBef>
              <a:spcAft>
                <a:spcPts val="0"/>
              </a:spcAft>
              <a:buNone/>
            </a:pPr>
            <a:r>
              <a:rPr lang="en-GB"/>
              <a:t>I have used IEnumerable for Users by running Select over the connections list to produce an IEnumerable of Users objects on those connections, I have not converted this back into a list due to it using lazy evaluation meaning the response is always up to date with the connections list.</a:t>
            </a:r>
            <a:endParaRPr/>
          </a:p>
          <a:p>
            <a:pPr indent="0" lvl="0" marL="0" rtl="0" algn="l">
              <a:spcBef>
                <a:spcPts val="1200"/>
              </a:spcBef>
              <a:spcAft>
                <a:spcPts val="1200"/>
              </a:spcAft>
              <a:buNone/>
            </a:pPr>
            <a:r>
              <a:rPr lang="en-GB"/>
              <a:t>I have also queried the collections using LINQ methods (Where, Any and First) to retrieve data such as which command matches the received message and, do any users have the same username.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Data - The Client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Used List collection to store any message objects received from the Server so that the UI can render them. Lists are a good fit due to them being dynamically resizable so it can store any </a:t>
            </a:r>
            <a:r>
              <a:rPr lang="en-GB"/>
              <a:t>amount</a:t>
            </a:r>
            <a:r>
              <a:rPr lang="en-GB"/>
              <a:t> of messages as well as duplicate objects such as cached command responses such as the help command.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Command Line Arguments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have used the string array </a:t>
            </a:r>
            <a:r>
              <a:rPr lang="en-GB"/>
              <a:t>args passed to the Main function of Program.cs to create a few command line arguments:</a:t>
            </a:r>
            <a:endParaRPr/>
          </a:p>
          <a:p>
            <a:pPr indent="-342900" lvl="0" marL="457200" rtl="0" algn="l">
              <a:spcBef>
                <a:spcPts val="1200"/>
              </a:spcBef>
              <a:spcAft>
                <a:spcPts val="0"/>
              </a:spcAft>
              <a:buSzPts val="1800"/>
              <a:buChar char="-"/>
            </a:pPr>
            <a:r>
              <a:rPr lang="en-GB"/>
              <a:t>s / server: Prompts for port then starts a new server instance.</a:t>
            </a:r>
            <a:endParaRPr/>
          </a:p>
          <a:p>
            <a:pPr indent="-342900" lvl="0" marL="457200" rtl="0" algn="l">
              <a:spcBef>
                <a:spcPts val="0"/>
              </a:spcBef>
              <a:spcAft>
                <a:spcPts val="0"/>
              </a:spcAft>
              <a:buSzPts val="1800"/>
              <a:buChar char="-"/>
            </a:pPr>
            <a:r>
              <a:rPr lang="en-GB"/>
              <a:t>c / client: Prompts for IP and Port then attempts to connect to the server at that address.</a:t>
            </a:r>
            <a:endParaRPr/>
          </a:p>
          <a:p>
            <a:pPr indent="-342900" lvl="0" marL="457200" rtl="0" algn="l">
              <a:spcBef>
                <a:spcPts val="0"/>
              </a:spcBef>
              <a:spcAft>
                <a:spcPts val="0"/>
              </a:spcAft>
              <a:buSzPts val="1800"/>
              <a:buChar char="-"/>
            </a:pPr>
            <a:r>
              <a:rPr lang="en-GB"/>
              <a:t>-v / –version: Outputs the current version of the program.</a:t>
            </a:r>
            <a:endParaRPr/>
          </a:p>
          <a:p>
            <a:pPr indent="-342900" lvl="0" marL="457200" rtl="0" algn="l">
              <a:spcBef>
                <a:spcPts val="0"/>
              </a:spcBef>
              <a:spcAft>
                <a:spcPts val="0"/>
              </a:spcAft>
              <a:buSzPts val="1800"/>
              <a:buChar char="-"/>
            </a:pPr>
            <a:r>
              <a:rPr lang="en-GB"/>
              <a:t>Any other argument, outputs a help message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Robustness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Without any error handling the program becomes volatile </a:t>
            </a:r>
            <a:r>
              <a:rPr lang="en-GB"/>
              <a:t>and crashes easily due to Socket Errors that occur when clients disconnect forcefully or crash. I have resolved this through catching both specific and non-specific errors as well as, performing different actions based on the exceptions error code. For example, when catching a SocketError I may want to remove the client if the error is that the pipe is broken, however, do not want to do that if any other code occurs.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 Oriented Programming (OOP)</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have used Object Oriented practices in my development of this application, such as, encapsulation and </a:t>
            </a:r>
            <a:r>
              <a:rPr lang="en-GB"/>
              <a:t>inheritance</a:t>
            </a:r>
            <a:r>
              <a:rPr lang="en-GB"/>
              <a:t>. I used encapsulation to stop any aliases that already exist on other commands from being added to a new command. </a:t>
            </a:r>
            <a:r>
              <a:rPr lang="en-GB"/>
              <a:t>Inheritance</a:t>
            </a:r>
            <a:r>
              <a:rPr lang="en-GB"/>
              <a:t> has been used to ensure that any concrete implementations of an interface adhere to its structure. However, rather than using polymorphism I have </a:t>
            </a:r>
            <a:r>
              <a:rPr lang="en-GB"/>
              <a:t>implemented</a:t>
            </a:r>
            <a:r>
              <a:rPr lang="en-GB"/>
              <a:t> a strategy pattern to define the execution of a Command. This is better for the maintainability of the application as it will allow any future commands to use the same execution with any new polymorphed functions and reduce the amount of boilerplate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t>
            </a:r>
            <a:r>
              <a:rPr lang="en-GB"/>
              <a:t>Persistence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do not persistently store any data in my application to reduce privacy concerns over the encryption of messages that are stored. However, I do use JSON serialization and deserialization to turn objects into strings that can be encoded into a UTF8 byte array, as well as encode and decode strings into bytes and vice-versa using UTF8.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