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AF45-6C2D-F02F-3719-BBC078DD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44240-66BB-9851-22E1-7074C2F7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5BCC-21B9-CA09-37EF-F8C33EC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E6D4-F4D4-10C1-EBD8-E5CE3C80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3EA3-F552-C971-E491-71A3C058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8743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A7E8-A598-0CAE-6D94-9DAC4A5F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51C0E-09C5-17AE-5C47-B5DDA9EC3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2303-675D-03B9-30C7-54F8867E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BF0C8-36CC-5CD1-9FF2-BAC7D704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85A9-2493-F53E-3E1D-BA9AD8F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651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8EEDB-7F83-515F-F6BC-DE7899912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EA5A4-56F9-6715-D30E-3F268CD65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3C58-FE12-1518-41D3-7DF1C79D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D2F2-B5CC-12EA-9571-B2EE5E55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9D6C9-98D0-8A39-1387-8804CBDC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684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CEA5-8667-FBF3-4E31-D29A30E3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5D5A-D30F-6530-509E-94C5E82B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3BEFE-C076-DB97-4AC9-C530D17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901E-82E0-7C2A-58C3-425EB350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26C7-6DEE-41D5-293D-E2FEC328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036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A19D-95FE-9026-7E24-68B5B449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0D221-93A7-A117-872C-B8254303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D30D-0BE5-5C00-2BA3-8C44E936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77AC-7978-5A2E-8F26-A90E4C9A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D137-735F-E85E-05C5-23808030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007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2141-04E3-DC12-4475-C6805F9B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DC7D-0996-AE24-A1B4-9CC865F5D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487E-4266-C6DA-3D52-E1DF930B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A0785-7D90-E1D3-91D5-E232384B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C89A6-88FE-BDF6-0D8C-BEF299A9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147C-1B64-E525-4390-F0D996B3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6136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BC06-79E9-7347-707E-C36544F1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0B96-28AD-BCD9-6B27-13A925127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5F7A9-7C61-4351-4801-4B1ADB13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C7C7E-2EFB-31AF-9299-CC5911555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E6881-B5C5-493C-C1D4-8129D558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395AB-689C-9DB3-C9F9-4E480BC6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98383-6878-D68A-63A3-6B4E91C0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27F20-277A-7801-60EA-6B7E3CA7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000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DC15-1823-95C0-A785-9CF392EF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5F6A0-F495-5549-B8BE-E0FFC20A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9B05E-D8C3-08B0-94BE-B8BCC0C1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102C6-C9E5-F798-C6DA-242D1073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064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B6D25-37D4-8901-8424-E8B5680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2BC31-4C00-33F9-75BD-0FB7F962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5BB1-1A98-CB46-AF61-2203BB61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8920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84A0-9E4F-97A0-8FC5-DC5FA3DB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BD72-7A71-BB7A-4889-AC0D9F37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F81A3-3E4D-5B2B-0AD6-5D7774B2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BB3BB-0E58-B68F-2B39-98DE2531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29BAC-20AD-3BDF-7E0C-2B91837F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77F3-A63D-FB52-34E2-1D740C9A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419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E3F-376A-35E7-7D09-B6716580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AA6E9-4CFD-A052-1853-8F7D3CD8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FCE3A-63DD-1620-F5BF-D5F3E6F4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540D-DB53-7D43-DE7B-ED660E14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7C7F-B76E-D17F-837B-BFF1238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9FDC-DEC8-B368-2659-C508A72B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9393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0C89F-BB18-A09D-7E64-F277DDA7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F110-46F7-ECC5-9B5B-149313A4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38A3-02AD-CB84-5542-263FF45A7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D613-9EEC-4F12-AD6B-BAB3828228D9}" type="datetimeFigureOut">
              <a:rPr lang="en-GH" smtClean="0"/>
              <a:t>17/12/2022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67B0-B0E5-E4E8-4F42-FEB4FEF32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2E59-2252-1A49-8D1D-E2EA6AA4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7B5D-AD30-425C-87C3-83A577E8319C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7333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62DF-A775-46BE-62EF-6FC1DCE43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Vehicle CO2 Emission Rates</a:t>
            </a:r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02A00-720B-8680-6A99-1EF0B49A1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Project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52451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37E0-BDB0-B38A-14FF-85A87B4E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165" y="176211"/>
            <a:ext cx="8583706" cy="1009651"/>
          </a:xfrm>
        </p:spPr>
        <p:txBody>
          <a:bodyPr/>
          <a:lstStyle/>
          <a:p>
            <a:r>
              <a:rPr lang="en-US" dirty="0"/>
              <a:t>General Overview of Project Results</a:t>
            </a:r>
            <a:endParaRPr lang="en-G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B2E47-079D-10BA-22AA-6C200AB2FD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" t="6592" r="8629"/>
          <a:stretch/>
        </p:blipFill>
        <p:spPr>
          <a:xfrm>
            <a:off x="94129" y="2034477"/>
            <a:ext cx="5526743" cy="475149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41C561-3D90-C393-8002-ED55BC944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5230" r="8279" b="-1999"/>
          <a:stretch/>
        </p:blipFill>
        <p:spPr>
          <a:xfrm>
            <a:off x="5620872" y="1944948"/>
            <a:ext cx="6305584" cy="49130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AA07A-5259-7D86-CB41-84FCAEF8080B}"/>
              </a:ext>
            </a:extLst>
          </p:cNvPr>
          <p:cNvSpPr txBox="1"/>
          <p:nvPr/>
        </p:nvSpPr>
        <p:spPr>
          <a:xfrm>
            <a:off x="510988" y="1185862"/>
            <a:ext cx="1082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After evaluating all models, 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GradientBoosting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model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gdabpipe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emerged as the best model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(0.995 and 17.36)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in terms of both r-squared score and mean squared error respectively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0748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2AC7-D18A-4AB3-6A88-8FB544F4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learnt during project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7723-FEE6-7C9F-D1D8-E48B3BDB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does not play an important role in Machine Learning Regression problems</a:t>
            </a:r>
          </a:p>
          <a:p>
            <a:endParaRPr lang="en-US" dirty="0"/>
          </a:p>
          <a:p>
            <a:r>
              <a:rPr lang="en-US" dirty="0" err="1"/>
              <a:t>LabelEncoder</a:t>
            </a:r>
            <a:r>
              <a:rPr lang="en-US" dirty="0"/>
              <a:t> works best with ordinal data therefore to prevent unnecessary ranking of items within a column, one needs to use Pandas’ </a:t>
            </a:r>
            <a:r>
              <a:rPr lang="en-US" dirty="0" err="1"/>
              <a:t>get_dummies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Pandas’ </a:t>
            </a:r>
            <a:r>
              <a:rPr lang="en-US" dirty="0" err="1"/>
              <a:t>get_dummies</a:t>
            </a:r>
            <a:r>
              <a:rPr lang="en-US" dirty="0"/>
              <a:t> method works just like One hot label encoding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774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Predicting Vehicle CO2 Emission Rates</vt:lpstr>
      <vt:lpstr>General Overview of Project Results</vt:lpstr>
      <vt:lpstr>Things learnt during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Vehicle CO2 Emission Rates</dc:title>
  <dc:creator>Isaac Oluwafemi Ogunniyi</dc:creator>
  <cp:lastModifiedBy>Isaac Oluwafemi Ogunniyi</cp:lastModifiedBy>
  <cp:revision>3</cp:revision>
  <dcterms:created xsi:type="dcterms:W3CDTF">2022-12-17T07:24:49Z</dcterms:created>
  <dcterms:modified xsi:type="dcterms:W3CDTF">2022-12-17T07:53:58Z</dcterms:modified>
</cp:coreProperties>
</file>