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04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21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901BC-956D-4DDC-9E70-4A0E01E7A074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42D13E-0595-4690-AD2A-13FA1265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8A0-2C6E-42C3-AFA3-B502E713B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Stats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62BDC-B806-4154-A293-7DC52A3B6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Peterson, Kaden O’Hare, Jacob Koelzer</a:t>
            </a:r>
          </a:p>
        </p:txBody>
      </p:sp>
    </p:spTree>
    <p:extLst>
      <p:ext uri="{BB962C8B-B14F-4D97-AF65-F5344CB8AC3E}">
        <p14:creationId xmlns:p14="http://schemas.microsoft.com/office/powerpoint/2010/main" val="25581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F921-8CAF-4DF0-B1EE-F44D64ED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073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 for football fans and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Studio C#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379-23E1-4CE9-95D7-50BE98E5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752601"/>
          </a:xfrm>
        </p:spPr>
        <p:txBody>
          <a:bodyPr/>
          <a:lstStyle/>
          <a:p>
            <a:r>
              <a:rPr lang="en-US" dirty="0"/>
              <a:t>Improvements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BE6D4-A9DD-4753-895F-4C34C435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807855"/>
            <a:ext cx="6400800" cy="29833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Defensive 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Sorting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Predictor</a:t>
            </a:r>
          </a:p>
        </p:txBody>
      </p:sp>
    </p:spTree>
    <p:extLst>
      <p:ext uri="{BB962C8B-B14F-4D97-AF65-F5344CB8AC3E}">
        <p14:creationId xmlns:p14="http://schemas.microsoft.com/office/powerpoint/2010/main" val="27438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E07-3C9A-4EE9-A920-E5CE27830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34838-FB67-4E2E-BED1-D181BEEB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Connecting SQL to Visual Studios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Solving a multiple path problem</a:t>
            </a:r>
          </a:p>
        </p:txBody>
      </p:sp>
    </p:spTree>
    <p:extLst>
      <p:ext uri="{BB962C8B-B14F-4D97-AF65-F5344CB8AC3E}">
        <p14:creationId xmlns:p14="http://schemas.microsoft.com/office/powerpoint/2010/main" val="28566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A50EB-5F1D-469B-8F30-11F8C49D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8" y="378691"/>
            <a:ext cx="11563928" cy="6234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31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NFL Stats Database</vt:lpstr>
      <vt:lpstr>PowerPoint Presentation</vt:lpstr>
      <vt:lpstr>Improvements For Future</vt:lpstr>
      <vt:lpstr>Learning Curves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Stats Database</dc:title>
  <dc:creator>Jacob Koelzer</dc:creator>
  <cp:lastModifiedBy>Jacob Koelzer</cp:lastModifiedBy>
  <cp:revision>1</cp:revision>
  <dcterms:created xsi:type="dcterms:W3CDTF">2021-11-29T03:22:37Z</dcterms:created>
  <dcterms:modified xsi:type="dcterms:W3CDTF">2021-11-29T03:33:41Z</dcterms:modified>
</cp:coreProperties>
</file>