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9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9429-EB2F-45B5-91DF-7F6E86CA9C2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14892-7E27-4830-B23D-3A79E852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29" y="4098380"/>
            <a:ext cx="1015673" cy="67542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36270" y="4631987"/>
            <a:ext cx="1066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Staging Area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89516" y="1544120"/>
            <a:ext cx="7065035" cy="454612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5541" y="2470868"/>
            <a:ext cx="884790" cy="58373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3213" y="2539637"/>
            <a:ext cx="995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Covid Dataset</a:t>
            </a:r>
          </a:p>
          <a:p>
            <a:r>
              <a:rPr lang="en-US" sz="1100" dirty="0"/>
              <a:t>Stream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3379" y="1979613"/>
            <a:ext cx="765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5541" y="4098380"/>
            <a:ext cx="890541" cy="58373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7921" y="4168330"/>
            <a:ext cx="9955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Covid Dataset</a:t>
            </a:r>
          </a:p>
          <a:p>
            <a:r>
              <a:rPr lang="en-US" sz="1100" dirty="0"/>
              <a:t>CSV Files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52" y="2514420"/>
            <a:ext cx="722110" cy="67542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790829" y="2125892"/>
            <a:ext cx="1278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Pub/Sub for Real time data Ingestion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27" y="4823914"/>
            <a:ext cx="881645" cy="6895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216771" y="5446175"/>
            <a:ext cx="10123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NoSQL Data store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76212" y="1680910"/>
            <a:ext cx="2756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Google Cloud Platform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5" y="1615960"/>
            <a:ext cx="622228" cy="62222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93" y="4976267"/>
            <a:ext cx="895131" cy="53717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90" y="5076844"/>
            <a:ext cx="504951" cy="33602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2876293" y="5482506"/>
            <a:ext cx="12479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Airflow/Composer for orchestrating    Workloads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568612" y="2740257"/>
            <a:ext cx="160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585734" y="4365183"/>
            <a:ext cx="1607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461698" y="2185479"/>
            <a:ext cx="10662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Publish to</a:t>
            </a:r>
          </a:p>
          <a:p>
            <a:pPr algn="ctr"/>
            <a:r>
              <a:rPr lang="en-US" sz="1100" dirty="0"/>
              <a:t>Pub/Sub</a:t>
            </a:r>
          </a:p>
          <a:p>
            <a:pPr algn="ctr"/>
            <a:r>
              <a:rPr lang="en-US" sz="1100" dirty="0"/>
              <a:t>topic</a:t>
            </a:r>
          </a:p>
        </p:txBody>
      </p:sp>
      <p:cxnSp>
        <p:nvCxnSpPr>
          <p:cNvPr id="7" name="Elbow Connector 6"/>
          <p:cNvCxnSpPr>
            <a:cxnSpLocks/>
            <a:endCxn id="37" idx="2"/>
          </p:cNvCxnSpPr>
          <p:nvPr/>
        </p:nvCxnSpPr>
        <p:spPr>
          <a:xfrm rot="10800000">
            <a:off x="1160812" y="4682111"/>
            <a:ext cx="1848342" cy="562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1274" y="5260459"/>
            <a:ext cx="157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SSH to Data Server</a:t>
            </a:r>
          </a:p>
          <a:p>
            <a:pPr algn="ctr"/>
            <a:r>
              <a:rPr lang="en-US" sz="1100" dirty="0"/>
              <a:t>Using airflow operator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34412" y="4151913"/>
            <a:ext cx="1655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Transfer via Airflow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34" y="4800480"/>
            <a:ext cx="722110" cy="67542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83" y="4756309"/>
            <a:ext cx="1015673" cy="675422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83" y="3405705"/>
            <a:ext cx="1015673" cy="67542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04" y="2439371"/>
            <a:ext cx="1369213" cy="68403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82" y="4179124"/>
            <a:ext cx="875550" cy="460233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79" y="3388974"/>
            <a:ext cx="1369213" cy="70940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056" y="2474676"/>
            <a:ext cx="662103" cy="571264"/>
          </a:xfrm>
          <a:prstGeom prst="rect">
            <a:avLst/>
          </a:prstGeom>
        </p:spPr>
      </p:pic>
      <p:cxnSp>
        <p:nvCxnSpPr>
          <p:cNvPr id="12" name="Elbow Connector 11"/>
          <p:cNvCxnSpPr/>
          <p:nvPr/>
        </p:nvCxnSpPr>
        <p:spPr>
          <a:xfrm flipV="1">
            <a:off x="3560727" y="3702829"/>
            <a:ext cx="1426541" cy="6700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3473311" y="4375481"/>
            <a:ext cx="1574698" cy="6639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46005" y="2740256"/>
            <a:ext cx="209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990989" y="2714008"/>
            <a:ext cx="2494444" cy="1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415500" y="3682362"/>
            <a:ext cx="94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15500" y="5039439"/>
            <a:ext cx="940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6772631" y="3668183"/>
            <a:ext cx="1084599" cy="5184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flipV="1">
            <a:off x="6734793" y="4646574"/>
            <a:ext cx="1168604" cy="38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8025531" y="4351658"/>
            <a:ext cx="689787" cy="541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49703" y="2485096"/>
            <a:ext cx="1457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Pub/Sub Event trigger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60619" y="2329421"/>
            <a:ext cx="18430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Lightweight transformation and Ingestion to Big query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324521" y="4622256"/>
            <a:ext cx="700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Notify                                            Pub/Sub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59515" y="3291582"/>
            <a:ext cx="100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Storage Event </a:t>
            </a:r>
          </a:p>
          <a:p>
            <a:r>
              <a:rPr lang="en-US" sz="1100" dirty="0"/>
              <a:t>     trigger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57070" y="3291582"/>
            <a:ext cx="1049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Transform and store to  GCS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66340" y="4608548"/>
            <a:ext cx="10492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Transform and store to  GCS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14100" y="4608548"/>
            <a:ext cx="1009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Trigger Dataflow Job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26547" y="3843587"/>
            <a:ext cx="1358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 from GCS and store to Big Table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811227" y="3275887"/>
            <a:ext cx="1046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Trigger Dataflow Job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121244" y="4004772"/>
            <a:ext cx="1066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Curated Area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39675" y="5345097"/>
            <a:ext cx="1066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Curated Area</a:t>
            </a:r>
          </a:p>
        </p:txBody>
      </p:sp>
    </p:spTree>
    <p:extLst>
      <p:ext uri="{BB962C8B-B14F-4D97-AF65-F5344CB8AC3E}">
        <p14:creationId xmlns:p14="http://schemas.microsoft.com/office/powerpoint/2010/main" val="120636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1FBB85D-CAD0-524D-AC6C-D08CCD9887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4" r="23288"/>
          <a:stretch/>
        </p:blipFill>
        <p:spPr>
          <a:xfrm>
            <a:off x="2504661" y="1757220"/>
            <a:ext cx="9352722" cy="33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6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ACE6985-6569-EF43-B7A5-EA5F661B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82" y="0"/>
            <a:ext cx="1973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4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F8D37D9-967A-DD41-BC9A-1E759CCA5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7791"/>
            <a:ext cx="12192000" cy="354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8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925D0C6-81A8-5047-9264-9DE31694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72" y="0"/>
            <a:ext cx="8632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4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4E10EA-A14A-7C48-A5CA-BA5C2CDF1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921000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4A3ED436-FA7F-6B44-AE8D-64A9A3A32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1460500"/>
            <a:ext cx="55499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E1D57-A6F3-3E4B-9FDB-6E562D5C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1353"/>
            <a:ext cx="12192000" cy="119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9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C9DDA-C036-2D41-9D3E-F3C7F220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3098800"/>
            <a:ext cx="10642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E759A5C-C179-034F-A0AF-D96F9B0A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430"/>
            <a:ext cx="12192000" cy="18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C6FD83C2-E7D6-A54E-8212-FC251F8DB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460500"/>
            <a:ext cx="57531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8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8E3A-F9E9-DC4C-A136-379F1051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292"/>
            <a:ext cx="12192000" cy="12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84059AC-0D10-EB45-BE55-47FE9DC4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234"/>
            <a:ext cx="12192000" cy="24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8B88E97-3EDF-5746-802B-3EDE9F77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2768600"/>
            <a:ext cx="2908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8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C348E-5BBC-1C47-BA65-7873EAB7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774950"/>
            <a:ext cx="121412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25240</TotalTime>
  <Words>97</Words>
  <Application>Microsoft Macintosh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Solution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Ankush, Ankush</dc:creator>
  <cp:lastModifiedBy>Odeh, Isaac A</cp:lastModifiedBy>
  <cp:revision>27</cp:revision>
  <dcterms:created xsi:type="dcterms:W3CDTF">2021-06-13T18:03:43Z</dcterms:created>
  <dcterms:modified xsi:type="dcterms:W3CDTF">2022-04-10T23:21:31Z</dcterms:modified>
</cp:coreProperties>
</file>